
<file path=[Content_Types].xml><?xml version="1.0" encoding="utf-8"?>
<Types xmlns="http://schemas.openxmlformats.org/package/2006/content-types">
  <Default Extension="png" ContentType="image/png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4" r:id="rId9"/>
    <p:sldId id="261" r:id="rId10"/>
    <p:sldId id="262" r:id="rId11"/>
    <p:sldId id="263" r:id="rId12"/>
    <p:sldId id="265" r:id="rId13"/>
  </p:sldIdLst>
  <p:sldSz cx="9144000" cy="5143500"/>
  <p:notesSz cx="6858000" cy="9144000"/>
  <p:embeddedFontLst>
    <p:embeddedFont>
      <p:font typeface="Calibri" panose="020F0502020204030204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boldItalic r:id="rId23"/>
    </p:embeddedFont>
    <p:embeddedFont>
      <p:font typeface="Roboto" panose="02000000000000000000"/>
      <p:regular r:id="rId24"/>
      <p:bold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3" name="Google Shape;303;p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9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4" name="Google Shape;444;p9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14" name="Google Shape;314;p2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5" name="Google Shape;345;p3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7" name="Google Shape;357;p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1" name="Google Shape;371;p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8f238874e7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8f238874e7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34" name="Google Shape;434;g18f238874e7_0_0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3" name="Google Shape;393;p6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7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6" name="Google Shape;406;p7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8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0" name="Google Shape;420;p8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subTitle" idx="1"/>
          </p:nvPr>
        </p:nvSpPr>
        <p:spPr>
          <a:xfrm>
            <a:off x="2195736" y="1723812"/>
            <a:ext cx="6408712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400"/>
              <a:buNone/>
              <a:defRPr sz="2400">
                <a:solidFill>
                  <a:srgbClr val="E4EAE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body" idx="2"/>
          </p:nvPr>
        </p:nvSpPr>
        <p:spPr>
          <a:xfrm>
            <a:off x="2195736" y="411510"/>
            <a:ext cx="4752528" cy="719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None/>
              <a:defRPr sz="2800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"/>
          <p:cNvSpPr/>
          <p:nvPr>
            <p:ph type="pic" idx="3"/>
          </p:nvPr>
        </p:nvSpPr>
        <p:spPr>
          <a:xfrm>
            <a:off x="323528" y="1728022"/>
            <a:ext cx="1440160" cy="100788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отографии">
  <p:cSld name="Фотографии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1"/>
          <p:cNvPicPr preferRelativeResize="0"/>
          <p:nvPr/>
        </p:nvPicPr>
        <p:blipFill rotWithShape="1">
          <a:blip r:embed="rId2"/>
          <a:srcRect l="5901" t="29000" r="40549" b="47200"/>
          <a:stretch>
            <a:fillRect/>
          </a:stretch>
        </p:blipFill>
        <p:spPr>
          <a:xfrm>
            <a:off x="539552" y="1491630"/>
            <a:ext cx="4896544" cy="1224136"/>
          </a:xfrm>
          <a:custGeom>
            <a:avLst/>
            <a:gdLst/>
            <a:ahLst/>
            <a:cxnLst/>
            <a:rect l="l" t="t" r="r" b="b"/>
            <a:pathLst>
              <a:path w="4896544" h="1224136" extrusionOk="0">
                <a:moveTo>
                  <a:pt x="0" y="0"/>
                </a:moveTo>
                <a:lnTo>
                  <a:pt x="4896544" y="0"/>
                </a:lnTo>
                <a:lnTo>
                  <a:pt x="4896544" y="1224136"/>
                </a:lnTo>
                <a:lnTo>
                  <a:pt x="0" y="1224136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89" name="Google Shape;189;p11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11"/>
          <p:cNvSpPr/>
          <p:nvPr/>
        </p:nvSpPr>
        <p:spPr>
          <a:xfrm>
            <a:off x="539552" y="1491630"/>
            <a:ext cx="4896544" cy="1224136"/>
          </a:xfrm>
          <a:prstGeom prst="rect">
            <a:avLst/>
          </a:prstGeom>
          <a:solidFill>
            <a:srgbClr val="D8D8D8">
              <a:alpha val="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1" name="Google Shape;191;p11"/>
          <p:cNvSpPr/>
          <p:nvPr>
            <p:ph type="pic" idx="2"/>
          </p:nvPr>
        </p:nvSpPr>
        <p:spPr>
          <a:xfrm>
            <a:off x="5580111" y="1492250"/>
            <a:ext cx="2952702" cy="1655564"/>
          </a:xfrm>
          <a:prstGeom prst="rect">
            <a:avLst/>
          </a:prstGeom>
          <a:noFill/>
          <a:ln>
            <a:noFill/>
          </a:ln>
        </p:spPr>
      </p:sp>
      <p:sp>
        <p:nvSpPr>
          <p:cNvPr id="192" name="Google Shape;192;p11"/>
          <p:cNvSpPr/>
          <p:nvPr>
            <p:ph type="pic" idx="3"/>
          </p:nvPr>
        </p:nvSpPr>
        <p:spPr>
          <a:xfrm>
            <a:off x="5580111" y="3291830"/>
            <a:ext cx="2952701" cy="1511945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11"/>
          <p:cNvSpPr/>
          <p:nvPr>
            <p:ph type="pic" idx="4"/>
          </p:nvPr>
        </p:nvSpPr>
        <p:spPr>
          <a:xfrm>
            <a:off x="539750" y="2859088"/>
            <a:ext cx="4895850" cy="194468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11"/>
          <p:cNvSpPr txBox="1"/>
          <p:nvPr>
            <p:ph type="body" idx="1"/>
          </p:nvPr>
        </p:nvSpPr>
        <p:spPr>
          <a:xfrm>
            <a:off x="611188" y="1563688"/>
            <a:ext cx="4752975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5" name="Google Shape;195;p11"/>
          <p:cNvSpPr txBox="1"/>
          <p:nvPr>
            <p:ph type="body" idx="5"/>
          </p:nvPr>
        </p:nvSpPr>
        <p:spPr>
          <a:xfrm>
            <a:off x="611187" y="1933053"/>
            <a:ext cx="4752975" cy="710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тистика ">
  <p:cSld name="Статистика 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2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8" name="Google Shape;198;p12"/>
          <p:cNvCxnSpPr/>
          <p:nvPr/>
        </p:nvCxnSpPr>
        <p:spPr>
          <a:xfrm>
            <a:off x="1259632" y="1923678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9" name="Google Shape;199;p12"/>
          <p:cNvCxnSpPr/>
          <p:nvPr/>
        </p:nvCxnSpPr>
        <p:spPr>
          <a:xfrm>
            <a:off x="1259632" y="2355726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0" name="Google Shape;200;p12"/>
          <p:cNvCxnSpPr/>
          <p:nvPr/>
        </p:nvCxnSpPr>
        <p:spPr>
          <a:xfrm>
            <a:off x="1259632" y="2787774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1" name="Google Shape;201;p12"/>
          <p:cNvCxnSpPr/>
          <p:nvPr/>
        </p:nvCxnSpPr>
        <p:spPr>
          <a:xfrm>
            <a:off x="1259632" y="3219822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2" name="Google Shape;202;p12"/>
          <p:cNvCxnSpPr/>
          <p:nvPr/>
        </p:nvCxnSpPr>
        <p:spPr>
          <a:xfrm>
            <a:off x="1259632" y="3651870"/>
            <a:ext cx="3384376" cy="0"/>
          </a:xfrm>
          <a:prstGeom prst="straightConnector1">
            <a:avLst/>
          </a:prstGeom>
          <a:noFill/>
          <a:ln w="9525" cap="flat" cmpd="sng">
            <a:solidFill>
              <a:srgbClr val="3F3F3F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3" name="Google Shape;203;p12"/>
          <p:cNvSpPr txBox="1"/>
          <p:nvPr>
            <p:ph type="body" idx="1"/>
          </p:nvPr>
        </p:nvSpPr>
        <p:spPr>
          <a:xfrm>
            <a:off x="755576" y="1780010"/>
            <a:ext cx="432296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4" name="Google Shape;204;p12"/>
          <p:cNvSpPr txBox="1"/>
          <p:nvPr>
            <p:ph type="body" idx="2"/>
          </p:nvPr>
        </p:nvSpPr>
        <p:spPr>
          <a:xfrm>
            <a:off x="755576" y="2140049"/>
            <a:ext cx="432296" cy="2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5" name="Google Shape;205;p12"/>
          <p:cNvSpPr txBox="1"/>
          <p:nvPr>
            <p:ph type="body" idx="3"/>
          </p:nvPr>
        </p:nvSpPr>
        <p:spPr>
          <a:xfrm>
            <a:off x="755576" y="2572097"/>
            <a:ext cx="432296" cy="2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6" name="Google Shape;206;p12"/>
          <p:cNvSpPr txBox="1"/>
          <p:nvPr>
            <p:ph type="body" idx="4"/>
          </p:nvPr>
        </p:nvSpPr>
        <p:spPr>
          <a:xfrm>
            <a:off x="755576" y="3004145"/>
            <a:ext cx="432296" cy="2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7" name="Google Shape;207;p12"/>
          <p:cNvSpPr txBox="1"/>
          <p:nvPr>
            <p:ph type="body" idx="5"/>
          </p:nvPr>
        </p:nvSpPr>
        <p:spPr>
          <a:xfrm>
            <a:off x="755576" y="3436193"/>
            <a:ext cx="432296" cy="215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8" name="Google Shape;208;p12"/>
          <p:cNvSpPr txBox="1"/>
          <p:nvPr>
            <p:ph type="body" idx="6"/>
          </p:nvPr>
        </p:nvSpPr>
        <p:spPr>
          <a:xfrm>
            <a:off x="1583668" y="3723878"/>
            <a:ext cx="504056" cy="216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9" name="Google Shape;209;p12"/>
          <p:cNvSpPr txBox="1"/>
          <p:nvPr>
            <p:ph type="body" idx="7"/>
          </p:nvPr>
        </p:nvSpPr>
        <p:spPr>
          <a:xfrm>
            <a:off x="2771800" y="3723877"/>
            <a:ext cx="524696" cy="216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0" name="Google Shape;210;p12"/>
          <p:cNvSpPr txBox="1"/>
          <p:nvPr>
            <p:ph type="body" idx="8"/>
          </p:nvPr>
        </p:nvSpPr>
        <p:spPr>
          <a:xfrm>
            <a:off x="3851920" y="3723878"/>
            <a:ext cx="504056" cy="216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1" name="Google Shape;211;p12"/>
          <p:cNvSpPr/>
          <p:nvPr/>
        </p:nvSpPr>
        <p:spPr>
          <a:xfrm>
            <a:off x="3021190" y="1959681"/>
            <a:ext cx="272668" cy="1692188"/>
          </a:xfrm>
          <a:custGeom>
            <a:avLst/>
            <a:gdLst/>
            <a:ahLst/>
            <a:cxnLst/>
            <a:rect l="l" t="t" r="r" b="b"/>
            <a:pathLst>
              <a:path w="272668" h="1692188" extrusionOk="0">
                <a:moveTo>
                  <a:pt x="24061" y="0"/>
                </a:moveTo>
                <a:lnTo>
                  <a:pt x="248607" y="0"/>
                </a:lnTo>
                <a:cubicBezTo>
                  <a:pt x="261896" y="0"/>
                  <a:pt x="272668" y="10772"/>
                  <a:pt x="272668" y="24061"/>
                </a:cubicBezTo>
                <a:lnTo>
                  <a:pt x="272668" y="36004"/>
                </a:lnTo>
                <a:lnTo>
                  <a:pt x="272668" y="144364"/>
                </a:lnTo>
                <a:lnTo>
                  <a:pt x="272668" y="1692188"/>
                </a:lnTo>
                <a:lnTo>
                  <a:pt x="0" y="1692188"/>
                </a:lnTo>
                <a:lnTo>
                  <a:pt x="0" y="144364"/>
                </a:lnTo>
                <a:lnTo>
                  <a:pt x="0" y="36004"/>
                </a:lnTo>
                <a:lnTo>
                  <a:pt x="0" y="24061"/>
                </a:lnTo>
                <a:cubicBezTo>
                  <a:pt x="0" y="10772"/>
                  <a:pt x="10772" y="0"/>
                  <a:pt x="24061" y="0"/>
                </a:cubicBezTo>
                <a:close/>
              </a:path>
            </a:pathLst>
          </a:custGeom>
          <a:solidFill>
            <a:srgbClr val="8F115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2" name="Google Shape;212;p12"/>
          <p:cNvSpPr/>
          <p:nvPr/>
        </p:nvSpPr>
        <p:spPr>
          <a:xfrm>
            <a:off x="4101310" y="3436193"/>
            <a:ext cx="254666" cy="215675"/>
          </a:xfrm>
          <a:custGeom>
            <a:avLst/>
            <a:gdLst/>
            <a:ahLst/>
            <a:cxnLst/>
            <a:rect l="l" t="t" r="r" b="b"/>
            <a:pathLst>
              <a:path w="272668" h="1692188" extrusionOk="0">
                <a:moveTo>
                  <a:pt x="24061" y="0"/>
                </a:moveTo>
                <a:lnTo>
                  <a:pt x="248607" y="0"/>
                </a:lnTo>
                <a:cubicBezTo>
                  <a:pt x="261896" y="0"/>
                  <a:pt x="272668" y="10772"/>
                  <a:pt x="272668" y="24061"/>
                </a:cubicBezTo>
                <a:lnTo>
                  <a:pt x="272668" y="36004"/>
                </a:lnTo>
                <a:lnTo>
                  <a:pt x="272668" y="144364"/>
                </a:lnTo>
                <a:lnTo>
                  <a:pt x="272668" y="1692188"/>
                </a:lnTo>
                <a:lnTo>
                  <a:pt x="0" y="1692188"/>
                </a:lnTo>
                <a:lnTo>
                  <a:pt x="0" y="144364"/>
                </a:lnTo>
                <a:lnTo>
                  <a:pt x="0" y="36004"/>
                </a:lnTo>
                <a:lnTo>
                  <a:pt x="0" y="24061"/>
                </a:lnTo>
                <a:cubicBezTo>
                  <a:pt x="0" y="10772"/>
                  <a:pt x="10772" y="0"/>
                  <a:pt x="24061" y="0"/>
                </a:cubicBezTo>
                <a:close/>
              </a:path>
            </a:pathLst>
          </a:custGeom>
          <a:solidFill>
            <a:srgbClr val="8F115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3" name="Google Shape;213;p12"/>
          <p:cNvSpPr/>
          <p:nvPr/>
        </p:nvSpPr>
        <p:spPr>
          <a:xfrm>
            <a:off x="1827497" y="2859781"/>
            <a:ext cx="272668" cy="792087"/>
          </a:xfrm>
          <a:custGeom>
            <a:avLst/>
            <a:gdLst/>
            <a:ahLst/>
            <a:cxnLst/>
            <a:rect l="l" t="t" r="r" b="b"/>
            <a:pathLst>
              <a:path w="272668" h="1692188" extrusionOk="0">
                <a:moveTo>
                  <a:pt x="24061" y="0"/>
                </a:moveTo>
                <a:lnTo>
                  <a:pt x="248607" y="0"/>
                </a:lnTo>
                <a:cubicBezTo>
                  <a:pt x="261896" y="0"/>
                  <a:pt x="272668" y="10772"/>
                  <a:pt x="272668" y="24061"/>
                </a:cubicBezTo>
                <a:lnTo>
                  <a:pt x="272668" y="36004"/>
                </a:lnTo>
                <a:lnTo>
                  <a:pt x="272668" y="144364"/>
                </a:lnTo>
                <a:lnTo>
                  <a:pt x="272668" y="1692188"/>
                </a:lnTo>
                <a:lnTo>
                  <a:pt x="0" y="1692188"/>
                </a:lnTo>
                <a:lnTo>
                  <a:pt x="0" y="144364"/>
                </a:lnTo>
                <a:lnTo>
                  <a:pt x="0" y="36004"/>
                </a:lnTo>
                <a:lnTo>
                  <a:pt x="0" y="24061"/>
                </a:lnTo>
                <a:cubicBezTo>
                  <a:pt x="0" y="10772"/>
                  <a:pt x="10772" y="0"/>
                  <a:pt x="24061" y="0"/>
                </a:cubicBezTo>
                <a:close/>
              </a:path>
            </a:pathLst>
          </a:custGeom>
          <a:solidFill>
            <a:srgbClr val="8F115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4" name="Google Shape;214;p12"/>
          <p:cNvSpPr/>
          <p:nvPr/>
        </p:nvSpPr>
        <p:spPr>
          <a:xfrm>
            <a:off x="2771800" y="2498271"/>
            <a:ext cx="252028" cy="1153598"/>
          </a:xfrm>
          <a:custGeom>
            <a:avLst/>
            <a:gdLst/>
            <a:ahLst/>
            <a:cxnLst/>
            <a:rect l="l" t="t" r="r" b="b"/>
            <a:pathLst>
              <a:path w="252028" h="1153598" extrusionOk="0">
                <a:moveTo>
                  <a:pt x="35947" y="0"/>
                </a:moveTo>
                <a:lnTo>
                  <a:pt x="213443" y="0"/>
                </a:lnTo>
                <a:cubicBezTo>
                  <a:pt x="233296" y="0"/>
                  <a:pt x="249390" y="16094"/>
                  <a:pt x="249390" y="35947"/>
                </a:cubicBezTo>
                <a:lnTo>
                  <a:pt x="249390" y="73825"/>
                </a:lnTo>
                <a:lnTo>
                  <a:pt x="252028" y="73825"/>
                </a:lnTo>
                <a:lnTo>
                  <a:pt x="252028" y="1153598"/>
                </a:lnTo>
                <a:lnTo>
                  <a:pt x="0" y="1153598"/>
                </a:lnTo>
                <a:lnTo>
                  <a:pt x="0" y="215679"/>
                </a:lnTo>
                <a:lnTo>
                  <a:pt x="0" y="73825"/>
                </a:lnTo>
                <a:lnTo>
                  <a:pt x="0" y="35947"/>
                </a:lnTo>
                <a:cubicBezTo>
                  <a:pt x="0" y="16094"/>
                  <a:pt x="16094" y="0"/>
                  <a:pt x="35947" y="0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5" name="Google Shape;215;p12"/>
          <p:cNvSpPr/>
          <p:nvPr/>
        </p:nvSpPr>
        <p:spPr>
          <a:xfrm>
            <a:off x="1575469" y="3147815"/>
            <a:ext cx="252028" cy="504054"/>
          </a:xfrm>
          <a:custGeom>
            <a:avLst/>
            <a:gdLst/>
            <a:ahLst/>
            <a:cxnLst/>
            <a:rect l="l" t="t" r="r" b="b"/>
            <a:pathLst>
              <a:path w="252028" h="1153598" extrusionOk="0">
                <a:moveTo>
                  <a:pt x="35947" y="0"/>
                </a:moveTo>
                <a:lnTo>
                  <a:pt x="213443" y="0"/>
                </a:lnTo>
                <a:cubicBezTo>
                  <a:pt x="233296" y="0"/>
                  <a:pt x="249390" y="16094"/>
                  <a:pt x="249390" y="35947"/>
                </a:cubicBezTo>
                <a:lnTo>
                  <a:pt x="249390" y="73825"/>
                </a:lnTo>
                <a:lnTo>
                  <a:pt x="252028" y="73825"/>
                </a:lnTo>
                <a:lnTo>
                  <a:pt x="252028" y="1153598"/>
                </a:lnTo>
                <a:lnTo>
                  <a:pt x="0" y="1153598"/>
                </a:lnTo>
                <a:lnTo>
                  <a:pt x="0" y="215679"/>
                </a:lnTo>
                <a:lnTo>
                  <a:pt x="0" y="73825"/>
                </a:lnTo>
                <a:lnTo>
                  <a:pt x="0" y="35947"/>
                </a:lnTo>
                <a:cubicBezTo>
                  <a:pt x="0" y="16094"/>
                  <a:pt x="16094" y="0"/>
                  <a:pt x="35947" y="0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6" name="Google Shape;216;p12"/>
          <p:cNvSpPr/>
          <p:nvPr/>
        </p:nvSpPr>
        <p:spPr>
          <a:xfrm>
            <a:off x="3849941" y="2859781"/>
            <a:ext cx="251369" cy="792088"/>
          </a:xfrm>
          <a:custGeom>
            <a:avLst/>
            <a:gdLst/>
            <a:ahLst/>
            <a:cxnLst/>
            <a:rect l="l" t="t" r="r" b="b"/>
            <a:pathLst>
              <a:path w="252028" h="1153598" extrusionOk="0">
                <a:moveTo>
                  <a:pt x="35947" y="0"/>
                </a:moveTo>
                <a:lnTo>
                  <a:pt x="213443" y="0"/>
                </a:lnTo>
                <a:cubicBezTo>
                  <a:pt x="233296" y="0"/>
                  <a:pt x="249390" y="16094"/>
                  <a:pt x="249390" y="35947"/>
                </a:cubicBezTo>
                <a:lnTo>
                  <a:pt x="249390" y="73825"/>
                </a:lnTo>
                <a:lnTo>
                  <a:pt x="252028" y="73825"/>
                </a:lnTo>
                <a:lnTo>
                  <a:pt x="252028" y="1153598"/>
                </a:lnTo>
                <a:lnTo>
                  <a:pt x="0" y="1153598"/>
                </a:lnTo>
                <a:lnTo>
                  <a:pt x="0" y="215679"/>
                </a:lnTo>
                <a:lnTo>
                  <a:pt x="0" y="73825"/>
                </a:lnTo>
                <a:lnTo>
                  <a:pt x="0" y="35947"/>
                </a:lnTo>
                <a:cubicBezTo>
                  <a:pt x="0" y="16094"/>
                  <a:pt x="16094" y="0"/>
                  <a:pt x="35947" y="0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7" name="Google Shape;217;p12"/>
          <p:cNvSpPr/>
          <p:nvPr/>
        </p:nvSpPr>
        <p:spPr>
          <a:xfrm>
            <a:off x="5199432" y="1593923"/>
            <a:ext cx="3024336" cy="761803"/>
          </a:xfrm>
          <a:prstGeom prst="roundRect">
            <a:avLst>
              <a:gd name="adj" fmla="val 16667"/>
            </a:avLst>
          </a:prstGeom>
          <a:solidFill>
            <a:srgbClr val="D8D8D8">
              <a:alpha val="9803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8" name="Google Shape;218;p12"/>
          <p:cNvSpPr txBox="1"/>
          <p:nvPr>
            <p:ph type="body" idx="9"/>
          </p:nvPr>
        </p:nvSpPr>
        <p:spPr>
          <a:xfrm>
            <a:off x="5291708" y="1971599"/>
            <a:ext cx="2808288" cy="34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9" name="Google Shape;219;p12"/>
          <p:cNvSpPr txBox="1"/>
          <p:nvPr>
            <p:ph type="body" idx="13"/>
          </p:nvPr>
        </p:nvSpPr>
        <p:spPr>
          <a:xfrm>
            <a:off x="5291708" y="1658357"/>
            <a:ext cx="2808288" cy="248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0" name="Google Shape;220;p12"/>
          <p:cNvSpPr/>
          <p:nvPr/>
        </p:nvSpPr>
        <p:spPr>
          <a:xfrm>
            <a:off x="5199432" y="2420160"/>
            <a:ext cx="3024336" cy="761803"/>
          </a:xfrm>
          <a:prstGeom prst="roundRect">
            <a:avLst>
              <a:gd name="adj" fmla="val 16667"/>
            </a:avLst>
          </a:prstGeom>
          <a:solidFill>
            <a:srgbClr val="D8D8D8">
              <a:alpha val="9803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1" name="Google Shape;221;p12"/>
          <p:cNvSpPr txBox="1"/>
          <p:nvPr>
            <p:ph type="body" idx="14"/>
          </p:nvPr>
        </p:nvSpPr>
        <p:spPr>
          <a:xfrm>
            <a:off x="5291708" y="2797836"/>
            <a:ext cx="2808288" cy="34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2" name="Google Shape;222;p12"/>
          <p:cNvSpPr txBox="1"/>
          <p:nvPr>
            <p:ph type="body" idx="15"/>
          </p:nvPr>
        </p:nvSpPr>
        <p:spPr>
          <a:xfrm>
            <a:off x="5291708" y="2484594"/>
            <a:ext cx="2808288" cy="248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3" name="Google Shape;223;p12"/>
          <p:cNvSpPr/>
          <p:nvPr/>
        </p:nvSpPr>
        <p:spPr>
          <a:xfrm>
            <a:off x="5199432" y="3246397"/>
            <a:ext cx="3024336" cy="761803"/>
          </a:xfrm>
          <a:prstGeom prst="roundRect">
            <a:avLst>
              <a:gd name="adj" fmla="val 16667"/>
            </a:avLst>
          </a:prstGeom>
          <a:solidFill>
            <a:srgbClr val="D8D8D8">
              <a:alpha val="9803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4" name="Google Shape;224;p12"/>
          <p:cNvSpPr txBox="1"/>
          <p:nvPr>
            <p:ph type="body" idx="16"/>
          </p:nvPr>
        </p:nvSpPr>
        <p:spPr>
          <a:xfrm>
            <a:off x="5291708" y="3624073"/>
            <a:ext cx="2808288" cy="34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5" name="Google Shape;225;p12"/>
          <p:cNvSpPr txBox="1"/>
          <p:nvPr>
            <p:ph type="body" idx="17"/>
          </p:nvPr>
        </p:nvSpPr>
        <p:spPr>
          <a:xfrm>
            <a:off x="5291708" y="3310831"/>
            <a:ext cx="2808288" cy="248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тистика 2">
  <p:cSld name="Статистика 2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3"/>
          <p:cNvSpPr/>
          <p:nvPr/>
        </p:nvSpPr>
        <p:spPr>
          <a:xfrm>
            <a:off x="6300192" y="1275606"/>
            <a:ext cx="2520280" cy="674325"/>
          </a:xfrm>
          <a:prstGeom prst="roundRect">
            <a:avLst>
              <a:gd name="adj" fmla="val 16667"/>
            </a:avLst>
          </a:prstGeom>
          <a:solidFill>
            <a:srgbClr val="D8D8D8">
              <a:alpha val="24705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28" name="Google Shape;228;p13"/>
          <p:cNvCxnSpPr/>
          <p:nvPr/>
        </p:nvCxnSpPr>
        <p:spPr>
          <a:xfrm>
            <a:off x="1907704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9" name="Google Shape;229;p13"/>
          <p:cNvCxnSpPr/>
          <p:nvPr/>
        </p:nvCxnSpPr>
        <p:spPr>
          <a:xfrm>
            <a:off x="2621628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0" name="Google Shape;230;p13"/>
          <p:cNvCxnSpPr/>
          <p:nvPr/>
        </p:nvCxnSpPr>
        <p:spPr>
          <a:xfrm>
            <a:off x="3347864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1" name="Google Shape;231;p13"/>
          <p:cNvCxnSpPr/>
          <p:nvPr/>
        </p:nvCxnSpPr>
        <p:spPr>
          <a:xfrm>
            <a:off x="4013907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2" name="Google Shape;232;p13"/>
          <p:cNvCxnSpPr/>
          <p:nvPr/>
        </p:nvCxnSpPr>
        <p:spPr>
          <a:xfrm>
            <a:off x="4716016" y="1419622"/>
            <a:ext cx="0" cy="3024336"/>
          </a:xfrm>
          <a:prstGeom prst="straightConnector1">
            <a:avLst/>
          </a:prstGeom>
          <a:noFill/>
          <a:ln w="9525" cap="flat" cmpd="sng">
            <a:solidFill>
              <a:srgbClr val="FD0C50">
                <a:alpha val="6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3" name="Google Shape;233;p13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Arial" panose="020B0604020202020204"/>
              <a:buNone/>
              <a:defRPr>
                <a:solidFill>
                  <a:srgbClr val="E4EAE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13"/>
          <p:cNvSpPr/>
          <p:nvPr/>
        </p:nvSpPr>
        <p:spPr>
          <a:xfrm>
            <a:off x="683568" y="1419622"/>
            <a:ext cx="720080" cy="3024336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5" name="Google Shape;235;p13"/>
          <p:cNvSpPr/>
          <p:nvPr/>
        </p:nvSpPr>
        <p:spPr>
          <a:xfrm>
            <a:off x="971600" y="1707654"/>
            <a:ext cx="3312368" cy="432048"/>
          </a:xfrm>
          <a:prstGeom prst="cube">
            <a:avLst>
              <a:gd name="adj" fmla="val 25000"/>
            </a:avLst>
          </a:prstGeom>
          <a:solidFill>
            <a:srgbClr val="FD0C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6" name="Google Shape;236;p13"/>
          <p:cNvSpPr/>
          <p:nvPr/>
        </p:nvSpPr>
        <p:spPr>
          <a:xfrm>
            <a:off x="971600" y="2370382"/>
            <a:ext cx="2160240" cy="432000"/>
          </a:xfrm>
          <a:prstGeom prst="cube">
            <a:avLst>
              <a:gd name="adj" fmla="val 25000"/>
            </a:avLst>
          </a:prstGeom>
          <a:solidFill>
            <a:srgbClr val="636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7" name="Google Shape;237;p13"/>
          <p:cNvSpPr/>
          <p:nvPr/>
        </p:nvSpPr>
        <p:spPr>
          <a:xfrm>
            <a:off x="971600" y="3033110"/>
            <a:ext cx="2520280" cy="432000"/>
          </a:xfrm>
          <a:prstGeom prst="cube">
            <a:avLst>
              <a:gd name="adj" fmla="val 25000"/>
            </a:avLst>
          </a:prstGeom>
          <a:solidFill>
            <a:srgbClr val="0FA6F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8" name="Google Shape;238;p13"/>
          <p:cNvSpPr/>
          <p:nvPr/>
        </p:nvSpPr>
        <p:spPr>
          <a:xfrm>
            <a:off x="971600" y="3695838"/>
            <a:ext cx="2808312" cy="432000"/>
          </a:xfrm>
          <a:prstGeom prst="cube">
            <a:avLst>
              <a:gd name="adj" fmla="val 25000"/>
            </a:avLst>
          </a:prstGeom>
          <a:solidFill>
            <a:srgbClr val="DC37C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9" name="Google Shape;239;p13"/>
          <p:cNvSpPr txBox="1"/>
          <p:nvPr>
            <p:ph type="body" idx="1"/>
          </p:nvPr>
        </p:nvSpPr>
        <p:spPr>
          <a:xfrm>
            <a:off x="755452" y="4516314"/>
            <a:ext cx="432296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0" name="Google Shape;240;p13"/>
          <p:cNvSpPr txBox="1"/>
          <p:nvPr>
            <p:ph type="body" idx="2"/>
          </p:nvPr>
        </p:nvSpPr>
        <p:spPr>
          <a:xfrm>
            <a:off x="1655614" y="4516314"/>
            <a:ext cx="504180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1" name="Google Shape;241;p13"/>
          <p:cNvSpPr txBox="1"/>
          <p:nvPr>
            <p:ph type="body" idx="3"/>
          </p:nvPr>
        </p:nvSpPr>
        <p:spPr>
          <a:xfrm>
            <a:off x="2375694" y="4516314"/>
            <a:ext cx="504180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2" name="Google Shape;242;p13"/>
          <p:cNvSpPr txBox="1"/>
          <p:nvPr>
            <p:ph type="body" idx="4"/>
          </p:nvPr>
        </p:nvSpPr>
        <p:spPr>
          <a:xfrm>
            <a:off x="3095774" y="4516314"/>
            <a:ext cx="504180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3" name="Google Shape;243;p13"/>
          <p:cNvSpPr txBox="1"/>
          <p:nvPr>
            <p:ph type="body" idx="5"/>
          </p:nvPr>
        </p:nvSpPr>
        <p:spPr>
          <a:xfrm>
            <a:off x="3748607" y="4516314"/>
            <a:ext cx="540122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4" name="Google Shape;244;p13"/>
          <p:cNvSpPr txBox="1"/>
          <p:nvPr>
            <p:ph type="body" idx="6"/>
          </p:nvPr>
        </p:nvSpPr>
        <p:spPr>
          <a:xfrm>
            <a:off x="4445955" y="4516314"/>
            <a:ext cx="540122" cy="21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900"/>
              <a:buNone/>
              <a:defRPr sz="9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p13"/>
          <p:cNvSpPr txBox="1"/>
          <p:nvPr>
            <p:ph type="body" idx="7"/>
          </p:nvPr>
        </p:nvSpPr>
        <p:spPr>
          <a:xfrm>
            <a:off x="6403947" y="1275606"/>
            <a:ext cx="2272508" cy="31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6" name="Google Shape;246;p13"/>
          <p:cNvSpPr txBox="1"/>
          <p:nvPr>
            <p:ph type="body" idx="8"/>
          </p:nvPr>
        </p:nvSpPr>
        <p:spPr>
          <a:xfrm>
            <a:off x="6403947" y="1591215"/>
            <a:ext cx="2272508" cy="358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7" name="Google Shape;247;p13"/>
          <p:cNvSpPr/>
          <p:nvPr/>
        </p:nvSpPr>
        <p:spPr>
          <a:xfrm>
            <a:off x="6300192" y="2139876"/>
            <a:ext cx="2520280" cy="674325"/>
          </a:xfrm>
          <a:prstGeom prst="roundRect">
            <a:avLst>
              <a:gd name="adj" fmla="val 16667"/>
            </a:avLst>
          </a:prstGeom>
          <a:solidFill>
            <a:srgbClr val="D8D8D8">
              <a:alpha val="24705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8" name="Google Shape;248;p13"/>
          <p:cNvSpPr/>
          <p:nvPr/>
        </p:nvSpPr>
        <p:spPr>
          <a:xfrm>
            <a:off x="6300192" y="3004146"/>
            <a:ext cx="2520280" cy="674325"/>
          </a:xfrm>
          <a:prstGeom prst="roundRect">
            <a:avLst>
              <a:gd name="adj" fmla="val 16667"/>
            </a:avLst>
          </a:prstGeom>
          <a:solidFill>
            <a:srgbClr val="D8D8D8">
              <a:alpha val="24705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9" name="Google Shape;249;p13"/>
          <p:cNvSpPr/>
          <p:nvPr/>
        </p:nvSpPr>
        <p:spPr>
          <a:xfrm>
            <a:off x="6300192" y="3868416"/>
            <a:ext cx="2520280" cy="674325"/>
          </a:xfrm>
          <a:prstGeom prst="roundRect">
            <a:avLst>
              <a:gd name="adj" fmla="val 16667"/>
            </a:avLst>
          </a:prstGeom>
          <a:solidFill>
            <a:srgbClr val="D8D8D8">
              <a:alpha val="24705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0" name="Google Shape;250;p13"/>
          <p:cNvSpPr txBox="1"/>
          <p:nvPr>
            <p:ph type="body" idx="9"/>
          </p:nvPr>
        </p:nvSpPr>
        <p:spPr>
          <a:xfrm>
            <a:off x="6403947" y="2138886"/>
            <a:ext cx="2272508" cy="31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6363F3"/>
              </a:buClr>
              <a:buSzPts val="1600"/>
              <a:buNone/>
              <a:defRPr>
                <a:solidFill>
                  <a:srgbClr val="6363F3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1" name="Google Shape;251;p13"/>
          <p:cNvSpPr txBox="1"/>
          <p:nvPr>
            <p:ph type="body" idx="13"/>
          </p:nvPr>
        </p:nvSpPr>
        <p:spPr>
          <a:xfrm>
            <a:off x="6403947" y="2454495"/>
            <a:ext cx="2272508" cy="358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2" name="Google Shape;252;p13"/>
          <p:cNvSpPr txBox="1"/>
          <p:nvPr>
            <p:ph type="body" idx="14"/>
          </p:nvPr>
        </p:nvSpPr>
        <p:spPr>
          <a:xfrm>
            <a:off x="6403947" y="2996396"/>
            <a:ext cx="2272508" cy="31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0FA6FB"/>
              </a:buClr>
              <a:buSzPts val="1600"/>
              <a:buNone/>
              <a:defRPr>
                <a:solidFill>
                  <a:srgbClr val="0FA6FB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3" name="Google Shape;253;p13"/>
          <p:cNvSpPr txBox="1"/>
          <p:nvPr>
            <p:ph type="body" idx="15"/>
          </p:nvPr>
        </p:nvSpPr>
        <p:spPr>
          <a:xfrm>
            <a:off x="6403947" y="3312005"/>
            <a:ext cx="2272508" cy="358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4" name="Google Shape;254;p13"/>
          <p:cNvSpPr txBox="1"/>
          <p:nvPr>
            <p:ph type="body" idx="16"/>
          </p:nvPr>
        </p:nvSpPr>
        <p:spPr>
          <a:xfrm>
            <a:off x="6403947" y="3868242"/>
            <a:ext cx="2272508" cy="31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DC37C9"/>
              </a:buClr>
              <a:buSzPts val="1600"/>
              <a:buNone/>
              <a:defRPr>
                <a:solidFill>
                  <a:srgbClr val="DC37C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5" name="Google Shape;255;p13"/>
          <p:cNvSpPr txBox="1"/>
          <p:nvPr>
            <p:ph type="body" idx="17"/>
          </p:nvPr>
        </p:nvSpPr>
        <p:spPr>
          <a:xfrm>
            <a:off x="6403947" y="4183851"/>
            <a:ext cx="2272508" cy="358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2">
  <p:cSld name="Демо2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4"/>
          <p:cNvSpPr/>
          <p:nvPr/>
        </p:nvSpPr>
        <p:spPr>
          <a:xfrm>
            <a:off x="362670" y="1059583"/>
            <a:ext cx="3312368" cy="4083917"/>
          </a:xfrm>
          <a:custGeom>
            <a:avLst/>
            <a:gdLst/>
            <a:ahLst/>
            <a:cxnLst/>
            <a:rect l="l" t="t" r="r" b="b"/>
            <a:pathLst>
              <a:path w="3312368" h="3952245" extrusionOk="0">
                <a:moveTo>
                  <a:pt x="80420" y="0"/>
                </a:moveTo>
                <a:lnTo>
                  <a:pt x="3231948" y="0"/>
                </a:lnTo>
                <a:cubicBezTo>
                  <a:pt x="3276363" y="0"/>
                  <a:pt x="3312368" y="36005"/>
                  <a:pt x="3312368" y="80420"/>
                </a:cubicBezTo>
                <a:lnTo>
                  <a:pt x="3312368" y="156358"/>
                </a:lnTo>
                <a:lnTo>
                  <a:pt x="3312368" y="482511"/>
                </a:lnTo>
                <a:lnTo>
                  <a:pt x="3312368" y="3952245"/>
                </a:lnTo>
                <a:lnTo>
                  <a:pt x="0" y="3952245"/>
                </a:lnTo>
                <a:lnTo>
                  <a:pt x="0" y="482511"/>
                </a:lnTo>
                <a:lnTo>
                  <a:pt x="0" y="156358"/>
                </a:lnTo>
                <a:lnTo>
                  <a:pt x="0" y="80420"/>
                </a:lnTo>
                <a:cubicBezTo>
                  <a:pt x="0" y="36005"/>
                  <a:pt x="36005" y="0"/>
                  <a:pt x="80420" y="0"/>
                </a:cubicBezTo>
                <a:close/>
              </a:path>
            </a:pathLst>
          </a:custGeom>
          <a:solidFill>
            <a:srgbClr val="BFBFBF">
              <a:alpha val="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8" name="Google Shape;258;p14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9" name="Google Shape;259;p14"/>
          <p:cNvGrpSpPr/>
          <p:nvPr/>
        </p:nvGrpSpPr>
        <p:grpSpPr>
          <a:xfrm>
            <a:off x="4716016" y="1673766"/>
            <a:ext cx="3456384" cy="2541192"/>
            <a:chOff x="3842846" y="930704"/>
            <a:chExt cx="4311631" cy="3284730"/>
          </a:xfrm>
        </p:grpSpPr>
        <p:grpSp>
          <p:nvGrpSpPr>
            <p:cNvPr id="260" name="Google Shape;260;p14"/>
            <p:cNvGrpSpPr/>
            <p:nvPr/>
          </p:nvGrpSpPr>
          <p:grpSpPr>
            <a:xfrm>
              <a:off x="3842846" y="930704"/>
              <a:ext cx="4311631" cy="3284730"/>
              <a:chOff x="3463106" y="728568"/>
              <a:chExt cx="4831500" cy="3680782"/>
            </a:xfrm>
          </p:grpSpPr>
          <p:sp>
            <p:nvSpPr>
              <p:cNvPr id="261" name="Google Shape;261;p14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2" name="Google Shape;262;p14"/>
              <p:cNvSpPr/>
              <p:nvPr/>
            </p:nvSpPr>
            <p:spPr>
              <a:xfrm>
                <a:off x="3463106" y="728568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cxnSp>
          <p:nvCxnSpPr>
            <p:cNvPr id="263" name="Google Shape;263;p14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264" name="Google Shape;264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956755" y="1849286"/>
            <a:ext cx="2974905" cy="1759287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5" name="Google Shape;265;p14"/>
          <p:cNvSpPr txBox="1"/>
          <p:nvPr>
            <p:ph type="body" idx="1"/>
          </p:nvPr>
        </p:nvSpPr>
        <p:spPr>
          <a:xfrm>
            <a:off x="578694" y="2867955"/>
            <a:ext cx="2880320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6" name="Google Shape;266;p14"/>
          <p:cNvSpPr txBox="1"/>
          <p:nvPr>
            <p:ph type="body" idx="2"/>
          </p:nvPr>
        </p:nvSpPr>
        <p:spPr>
          <a:xfrm>
            <a:off x="578693" y="3435846"/>
            <a:ext cx="2880321" cy="1510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5">
  <p:cSld name="Демо5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15"/>
          <p:cNvSpPr txBox="1"/>
          <p:nvPr>
            <p:ph type="body" idx="1"/>
          </p:nvPr>
        </p:nvSpPr>
        <p:spPr>
          <a:xfrm>
            <a:off x="683568" y="1999598"/>
            <a:ext cx="1622177" cy="56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0" name="Google Shape;270;p15"/>
          <p:cNvSpPr txBox="1"/>
          <p:nvPr>
            <p:ph type="body" idx="2"/>
          </p:nvPr>
        </p:nvSpPr>
        <p:spPr>
          <a:xfrm>
            <a:off x="683568" y="1574720"/>
            <a:ext cx="1622177" cy="34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71" name="Google Shape;271;p15"/>
          <p:cNvCxnSpPr/>
          <p:nvPr/>
        </p:nvCxnSpPr>
        <p:spPr>
          <a:xfrm>
            <a:off x="5651167" y="3678038"/>
            <a:ext cx="828000" cy="0"/>
          </a:xfrm>
          <a:prstGeom prst="straightConnector1">
            <a:avLst/>
          </a:prstGeom>
          <a:noFill/>
          <a:ln w="9525" cap="rnd" cmpd="sng">
            <a:solidFill>
              <a:srgbClr val="E4EAE9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72" name="Google Shape;272;p15"/>
          <p:cNvCxnSpPr/>
          <p:nvPr/>
        </p:nvCxnSpPr>
        <p:spPr>
          <a:xfrm>
            <a:off x="5651167" y="2283718"/>
            <a:ext cx="828000" cy="0"/>
          </a:xfrm>
          <a:prstGeom prst="straightConnector1">
            <a:avLst/>
          </a:prstGeom>
          <a:noFill/>
          <a:ln w="9525" cap="rnd" cmpd="sng">
            <a:solidFill>
              <a:srgbClr val="E4EAE9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73" name="Google Shape;273;p15"/>
          <p:cNvCxnSpPr/>
          <p:nvPr/>
        </p:nvCxnSpPr>
        <p:spPr>
          <a:xfrm>
            <a:off x="2598333" y="2283718"/>
            <a:ext cx="828000" cy="0"/>
          </a:xfrm>
          <a:prstGeom prst="straightConnector1">
            <a:avLst/>
          </a:prstGeom>
          <a:noFill/>
          <a:ln w="9525" cap="rnd" cmpd="sng">
            <a:solidFill>
              <a:srgbClr val="E4EAE9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74" name="Google Shape;274;p15"/>
          <p:cNvCxnSpPr/>
          <p:nvPr/>
        </p:nvCxnSpPr>
        <p:spPr>
          <a:xfrm>
            <a:off x="2598333" y="3678038"/>
            <a:ext cx="828000" cy="0"/>
          </a:xfrm>
          <a:prstGeom prst="straightConnector1">
            <a:avLst/>
          </a:prstGeom>
          <a:noFill/>
          <a:ln w="9525" cap="rnd" cmpd="sng">
            <a:solidFill>
              <a:srgbClr val="E4EAE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75" name="Google Shape;275;p15"/>
          <p:cNvSpPr txBox="1"/>
          <p:nvPr>
            <p:ph type="body" idx="3"/>
          </p:nvPr>
        </p:nvSpPr>
        <p:spPr>
          <a:xfrm>
            <a:off x="683568" y="3941201"/>
            <a:ext cx="1622177" cy="56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6" name="Google Shape;276;p15"/>
          <p:cNvSpPr txBox="1"/>
          <p:nvPr>
            <p:ph type="body" idx="4"/>
          </p:nvPr>
        </p:nvSpPr>
        <p:spPr>
          <a:xfrm>
            <a:off x="683568" y="3516323"/>
            <a:ext cx="1622177" cy="34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7" name="Google Shape;277;p15"/>
          <p:cNvSpPr txBox="1"/>
          <p:nvPr>
            <p:ph type="body" idx="5"/>
          </p:nvPr>
        </p:nvSpPr>
        <p:spPr>
          <a:xfrm>
            <a:off x="6730242" y="3941201"/>
            <a:ext cx="1622177" cy="56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8" name="Google Shape;278;p15"/>
          <p:cNvSpPr txBox="1"/>
          <p:nvPr>
            <p:ph type="body" idx="6"/>
          </p:nvPr>
        </p:nvSpPr>
        <p:spPr>
          <a:xfrm>
            <a:off x="6730242" y="3516323"/>
            <a:ext cx="1622177" cy="34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9" name="Google Shape;279;p15"/>
          <p:cNvSpPr txBox="1"/>
          <p:nvPr>
            <p:ph type="body" idx="7"/>
          </p:nvPr>
        </p:nvSpPr>
        <p:spPr>
          <a:xfrm>
            <a:off x="6730242" y="1999598"/>
            <a:ext cx="1622177" cy="56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0" name="Google Shape;280;p15"/>
          <p:cNvSpPr txBox="1"/>
          <p:nvPr>
            <p:ph type="body" idx="8"/>
          </p:nvPr>
        </p:nvSpPr>
        <p:spPr>
          <a:xfrm>
            <a:off x="6730242" y="1574720"/>
            <a:ext cx="1622177" cy="347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281" name="Google Shape;281;p15"/>
          <p:cNvGrpSpPr/>
          <p:nvPr/>
        </p:nvGrpSpPr>
        <p:grpSpPr>
          <a:xfrm>
            <a:off x="3485360" y="1299946"/>
            <a:ext cx="2029264" cy="3714100"/>
            <a:chOff x="3968086" y="937463"/>
            <a:chExt cx="2336877" cy="4445260"/>
          </a:xfrm>
        </p:grpSpPr>
        <p:pic>
          <p:nvPicPr>
            <p:cNvPr id="282" name="Google Shape;282;p15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3968086" y="937463"/>
              <a:ext cx="2336877" cy="44452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3" name="Google Shape;283;p15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4530967" y="1144691"/>
              <a:ext cx="1223580" cy="2004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4" name="Google Shape;284;p15"/>
          <p:cNvSpPr/>
          <p:nvPr>
            <p:ph type="pic" idx="9"/>
          </p:nvPr>
        </p:nvSpPr>
        <p:spPr>
          <a:xfrm>
            <a:off x="3762000" y="1476000"/>
            <a:ext cx="1584000" cy="3294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кет">
  <p:cSld name="Макет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6"/>
          <p:cNvSpPr/>
          <p:nvPr>
            <p:ph type="pic" idx="2"/>
          </p:nvPr>
        </p:nvSpPr>
        <p:spPr>
          <a:xfrm>
            <a:off x="1043608" y="1491630"/>
            <a:ext cx="2907708" cy="3044225"/>
          </a:xfrm>
          <a:prstGeom prst="flowChartConnector">
            <a:avLst/>
          </a:prstGeom>
          <a:noFill/>
          <a:ln>
            <a:noFill/>
          </a:ln>
        </p:spPr>
      </p:sp>
      <p:sp>
        <p:nvSpPr>
          <p:cNvPr id="287" name="Google Shape;287;p16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88" name="Google Shape;288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003528" y="-1054554"/>
            <a:ext cx="131010" cy="120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16"/>
          <p:cNvPicPr preferRelativeResize="0"/>
          <p:nvPr/>
        </p:nvPicPr>
        <p:blipFill rotWithShape="1">
          <a:blip r:embed="rId3"/>
          <a:srcRect l="35086" t="48872" r="51168" b="27013"/>
          <a:stretch>
            <a:fillRect/>
          </a:stretch>
        </p:blipFill>
        <p:spPr>
          <a:xfrm rot="8790983">
            <a:off x="3226426" y="2513717"/>
            <a:ext cx="1256714" cy="1240348"/>
          </a:xfrm>
          <a:custGeom>
            <a:avLst/>
            <a:gdLst/>
            <a:ahLst/>
            <a:cxnLst/>
            <a:rect l="l" t="t" r="r" b="b"/>
            <a:pathLst>
              <a:path w="1256714" h="1240348" extrusionOk="0">
                <a:moveTo>
                  <a:pt x="628357" y="0"/>
                </a:moveTo>
                <a:cubicBezTo>
                  <a:pt x="975389" y="0"/>
                  <a:pt x="1256714" y="277661"/>
                  <a:pt x="1256714" y="620174"/>
                </a:cubicBezTo>
                <a:cubicBezTo>
                  <a:pt x="1256714" y="962687"/>
                  <a:pt x="975389" y="1240348"/>
                  <a:pt x="628357" y="1240348"/>
                </a:cubicBezTo>
                <a:cubicBezTo>
                  <a:pt x="281325" y="1240348"/>
                  <a:pt x="0" y="962687"/>
                  <a:pt x="0" y="620174"/>
                </a:cubicBezTo>
                <a:cubicBezTo>
                  <a:pt x="0" y="277661"/>
                  <a:pt x="281325" y="0"/>
                  <a:pt x="62835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90" name="Google Shape;290;p16"/>
          <p:cNvSpPr/>
          <p:nvPr/>
        </p:nvSpPr>
        <p:spPr>
          <a:xfrm flipH="1">
            <a:off x="5010444" y="1419622"/>
            <a:ext cx="821112" cy="812023"/>
          </a:xfrm>
          <a:prstGeom prst="ellipse">
            <a:avLst/>
          </a:prstGeom>
          <a:solidFill>
            <a:srgbClr val="636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 panose="020B0604020202020204"/>
              <a:buNone/>
            </a:pPr>
            <a:endParaRPr sz="1800">
              <a:solidFill>
                <a:srgbClr val="004C54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1" name="Google Shape;291;p16"/>
          <p:cNvSpPr/>
          <p:nvPr/>
        </p:nvSpPr>
        <p:spPr>
          <a:xfrm flipH="1">
            <a:off x="5615474" y="2690045"/>
            <a:ext cx="822094" cy="811053"/>
          </a:xfrm>
          <a:prstGeom prst="ellipse">
            <a:avLst/>
          </a:prstGeom>
          <a:solidFill>
            <a:srgbClr val="01073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 panose="020B0604020202020204"/>
              <a:buNone/>
            </a:pPr>
            <a:endParaRPr sz="1800">
              <a:solidFill>
                <a:srgbClr val="004C54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2" name="Google Shape;292;p16"/>
          <p:cNvSpPr/>
          <p:nvPr/>
        </p:nvSpPr>
        <p:spPr>
          <a:xfrm flipH="1">
            <a:off x="4962808" y="3958042"/>
            <a:ext cx="822094" cy="811053"/>
          </a:xfrm>
          <a:prstGeom prst="ellipse">
            <a:avLst/>
          </a:prstGeom>
          <a:solidFill>
            <a:srgbClr val="17073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 panose="020B0604020202020204"/>
              <a:buNone/>
            </a:pPr>
            <a:endParaRPr sz="1800">
              <a:solidFill>
                <a:srgbClr val="004C54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93" name="Google Shape;293;p1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 rot="9900000">
            <a:off x="4394969" y="2217806"/>
            <a:ext cx="700347" cy="36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 rot="-9165444">
            <a:off x="4730550" y="2925800"/>
            <a:ext cx="700347" cy="36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16"/>
          <p:cNvSpPr/>
          <p:nvPr/>
        </p:nvSpPr>
        <p:spPr>
          <a:xfrm flipH="1">
            <a:off x="3323040" y="2619708"/>
            <a:ext cx="1027372" cy="1014786"/>
          </a:xfrm>
          <a:prstGeom prst="ellipse">
            <a:avLst/>
          </a:prstGeom>
          <a:solidFill>
            <a:srgbClr val="FD0C5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 panose="020B0604020202020204"/>
              <a:buNone/>
            </a:pPr>
            <a:endParaRPr sz="1800">
              <a:solidFill>
                <a:srgbClr val="004C54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96" name="Google Shape;296;p1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 rot="-6888387">
            <a:off x="4312647" y="3684454"/>
            <a:ext cx="700347" cy="36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6"/>
          <p:cNvSpPr txBox="1"/>
          <p:nvPr>
            <p:ph type="body" idx="1"/>
          </p:nvPr>
        </p:nvSpPr>
        <p:spPr>
          <a:xfrm>
            <a:off x="5628216" y="2908221"/>
            <a:ext cx="809352" cy="32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8" name="Google Shape;298;p16"/>
          <p:cNvSpPr txBox="1"/>
          <p:nvPr>
            <p:ph type="body" idx="3"/>
          </p:nvPr>
        </p:nvSpPr>
        <p:spPr>
          <a:xfrm>
            <a:off x="5016324" y="1655288"/>
            <a:ext cx="809352" cy="32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9" name="Google Shape;299;p16"/>
          <p:cNvSpPr txBox="1"/>
          <p:nvPr>
            <p:ph type="body" idx="4"/>
          </p:nvPr>
        </p:nvSpPr>
        <p:spPr>
          <a:xfrm>
            <a:off x="4969179" y="4207242"/>
            <a:ext cx="809352" cy="32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0" name="Google Shape;300;p16"/>
          <p:cNvSpPr txBox="1"/>
          <p:nvPr>
            <p:ph type="body" idx="5"/>
          </p:nvPr>
        </p:nvSpPr>
        <p:spPr>
          <a:xfrm>
            <a:off x="3428311" y="2946080"/>
            <a:ext cx="809352" cy="328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манда">
  <p:cSld name="Команда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1872149" y="267494"/>
            <a:ext cx="5284423" cy="568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Arial" panose="020B0604020202020204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>
            <a:off x="604742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2260926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667354" y="2925416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3893394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5524983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7156572" y="1419622"/>
            <a:ext cx="1382686" cy="1332147"/>
          </a:xfrm>
          <a:prstGeom prst="flowChartConnector">
            <a:avLst/>
          </a:prstGeom>
          <a:solidFill>
            <a:srgbClr val="D8D8D8">
              <a:alpha val="8627"/>
            </a:srgbClr>
          </a:solidFill>
          <a:ln>
            <a:noFill/>
          </a:ln>
          <a:effectLst>
            <a:outerShdw blurRad="177800" algn="ctr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24;p3"/>
          <p:cNvSpPr/>
          <p:nvPr>
            <p:ph type="pic" idx="2"/>
          </p:nvPr>
        </p:nvSpPr>
        <p:spPr>
          <a:xfrm>
            <a:off x="720021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25" name="Google Shape;25;p3"/>
          <p:cNvSpPr/>
          <p:nvPr>
            <p:ph type="pic" idx="3"/>
          </p:nvPr>
        </p:nvSpPr>
        <p:spPr>
          <a:xfrm>
            <a:off x="2376205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26" name="Google Shape;26;p3"/>
          <p:cNvSpPr/>
          <p:nvPr>
            <p:ph type="pic" idx="4"/>
          </p:nvPr>
        </p:nvSpPr>
        <p:spPr>
          <a:xfrm>
            <a:off x="4008673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27" name="Google Shape;27;p3"/>
          <p:cNvSpPr/>
          <p:nvPr>
            <p:ph type="pic" idx="5"/>
          </p:nvPr>
        </p:nvSpPr>
        <p:spPr>
          <a:xfrm>
            <a:off x="5640262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28" name="Google Shape;28;p3"/>
          <p:cNvSpPr/>
          <p:nvPr>
            <p:ph type="pic" idx="6"/>
          </p:nvPr>
        </p:nvSpPr>
        <p:spPr>
          <a:xfrm>
            <a:off x="7271851" y="1545634"/>
            <a:ext cx="1152128" cy="1080121"/>
          </a:xfrm>
          <a:prstGeom prst="ellipse">
            <a:avLst/>
          </a:prstGeom>
          <a:noFill/>
          <a:ln>
            <a:noFill/>
          </a:ln>
        </p:spPr>
      </p:sp>
      <p:sp>
        <p:nvSpPr>
          <p:cNvPr id="29" name="Google Shape;29;p3"/>
          <p:cNvSpPr txBox="1"/>
          <p:nvPr>
            <p:ph type="body" idx="1"/>
          </p:nvPr>
        </p:nvSpPr>
        <p:spPr>
          <a:xfrm>
            <a:off x="703848" y="2919042"/>
            <a:ext cx="1267407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 panose="02070309020205020404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type="body" idx="7"/>
          </p:nvPr>
        </p:nvSpPr>
        <p:spPr>
          <a:xfrm>
            <a:off x="704430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3"/>
          <p:cNvSpPr/>
          <p:nvPr/>
        </p:nvSpPr>
        <p:spPr>
          <a:xfrm>
            <a:off x="2281395" y="2919042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" name="Google Shape;32;p3"/>
          <p:cNvSpPr txBox="1"/>
          <p:nvPr>
            <p:ph type="body" idx="8"/>
          </p:nvPr>
        </p:nvSpPr>
        <p:spPr>
          <a:xfrm>
            <a:off x="2318213" y="2919042"/>
            <a:ext cx="1267597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 panose="02070309020205020404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/>
          <p:nvPr/>
        </p:nvSpPr>
        <p:spPr>
          <a:xfrm>
            <a:off x="3951529" y="2919042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" name="Google Shape;34;p3"/>
          <p:cNvSpPr txBox="1"/>
          <p:nvPr>
            <p:ph type="body" idx="9"/>
          </p:nvPr>
        </p:nvSpPr>
        <p:spPr>
          <a:xfrm>
            <a:off x="3951529" y="2919042"/>
            <a:ext cx="1260130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 panose="02070309020205020404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"/>
          <p:cNvSpPr/>
          <p:nvPr/>
        </p:nvSpPr>
        <p:spPr>
          <a:xfrm>
            <a:off x="5548373" y="2916610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6" name="Google Shape;36;p3"/>
          <p:cNvSpPr txBox="1"/>
          <p:nvPr>
            <p:ph type="body" idx="13"/>
          </p:nvPr>
        </p:nvSpPr>
        <p:spPr>
          <a:xfrm>
            <a:off x="5574133" y="2919042"/>
            <a:ext cx="1262626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 panose="02070309020205020404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"/>
          <p:cNvSpPr/>
          <p:nvPr/>
        </p:nvSpPr>
        <p:spPr>
          <a:xfrm>
            <a:off x="7190842" y="2916610"/>
            <a:ext cx="1314146" cy="1308892"/>
          </a:xfrm>
          <a:custGeom>
            <a:avLst/>
            <a:gdLst/>
            <a:ahLst/>
            <a:cxnLst/>
            <a:rect l="l" t="t" r="r" b="b"/>
            <a:pathLst>
              <a:path w="1080120" h="1980220" extrusionOk="0">
                <a:moveTo>
                  <a:pt x="1080120" y="60008"/>
                </a:moveTo>
                <a:lnTo>
                  <a:pt x="1080120" y="180020"/>
                </a:lnTo>
                <a:lnTo>
                  <a:pt x="1080120" y="360040"/>
                </a:lnTo>
                <a:lnTo>
                  <a:pt x="1080120" y="1620180"/>
                </a:lnTo>
                <a:lnTo>
                  <a:pt x="1080120" y="1692188"/>
                </a:lnTo>
                <a:lnTo>
                  <a:pt x="1080120" y="1920212"/>
                </a:lnTo>
                <a:cubicBezTo>
                  <a:pt x="1080120" y="1953354"/>
                  <a:pt x="1053254" y="1980220"/>
                  <a:pt x="1020112" y="1980220"/>
                </a:cubicBezTo>
                <a:lnTo>
                  <a:pt x="60008" y="1980220"/>
                </a:lnTo>
                <a:cubicBezTo>
                  <a:pt x="26866" y="1980220"/>
                  <a:pt x="0" y="1953354"/>
                  <a:pt x="0" y="1920212"/>
                </a:cubicBezTo>
                <a:lnTo>
                  <a:pt x="0" y="1692188"/>
                </a:lnTo>
                <a:lnTo>
                  <a:pt x="0" y="1620180"/>
                </a:lnTo>
                <a:lnTo>
                  <a:pt x="0" y="360040"/>
                </a:lnTo>
                <a:lnTo>
                  <a:pt x="0" y="180020"/>
                </a:lnTo>
                <a:lnTo>
                  <a:pt x="0" y="60008"/>
                </a:lnTo>
                <a:cubicBezTo>
                  <a:pt x="0" y="26866"/>
                  <a:pt x="26866" y="0"/>
                  <a:pt x="60008" y="0"/>
                </a:cubicBezTo>
                <a:lnTo>
                  <a:pt x="1020112" y="0"/>
                </a:lnTo>
                <a:cubicBezTo>
                  <a:pt x="1053254" y="0"/>
                  <a:pt x="1080120" y="26866"/>
                  <a:pt x="1080120" y="60008"/>
                </a:cubicBezTo>
                <a:close/>
              </a:path>
            </a:pathLst>
          </a:custGeom>
          <a:solidFill>
            <a:srgbClr val="D8D8D8">
              <a:alpha val="9803"/>
            </a:srgbClr>
          </a:solidFill>
          <a:ln>
            <a:noFill/>
          </a:ln>
          <a:effectLst>
            <a:outerShdw blurRad="762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8" name="Google Shape;38;p3"/>
          <p:cNvSpPr txBox="1"/>
          <p:nvPr>
            <p:ph type="body" idx="14"/>
          </p:nvPr>
        </p:nvSpPr>
        <p:spPr>
          <a:xfrm>
            <a:off x="7222656" y="2919042"/>
            <a:ext cx="1267407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  <a:defRPr sz="1000" u="sng">
                <a:solidFill>
                  <a:srgbClr val="FD0C50"/>
                </a:solidFill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Font typeface="Courier New" panose="02070309020205020404"/>
              <a:buChar char="o"/>
              <a:defRPr sz="1000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E4EAE9"/>
              </a:buClr>
              <a:buSzPts val="1000"/>
              <a:buNone/>
              <a:defRPr sz="10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3"/>
          <p:cNvSpPr txBox="1"/>
          <p:nvPr>
            <p:ph type="body" idx="15"/>
          </p:nvPr>
        </p:nvSpPr>
        <p:spPr>
          <a:xfrm>
            <a:off x="704138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type="body" idx="16"/>
          </p:nvPr>
        </p:nvSpPr>
        <p:spPr>
          <a:xfrm>
            <a:off x="704138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3"/>
          <p:cNvSpPr txBox="1"/>
          <p:nvPr>
            <p:ph type="body" idx="17"/>
          </p:nvPr>
        </p:nvSpPr>
        <p:spPr>
          <a:xfrm>
            <a:off x="2319277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3"/>
          <p:cNvSpPr txBox="1"/>
          <p:nvPr>
            <p:ph type="body" idx="18"/>
          </p:nvPr>
        </p:nvSpPr>
        <p:spPr>
          <a:xfrm>
            <a:off x="2318985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3"/>
          <p:cNvSpPr txBox="1"/>
          <p:nvPr>
            <p:ph type="body" idx="19"/>
          </p:nvPr>
        </p:nvSpPr>
        <p:spPr>
          <a:xfrm>
            <a:off x="2318985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"/>
          <p:cNvSpPr txBox="1"/>
          <p:nvPr>
            <p:ph type="body" idx="20"/>
          </p:nvPr>
        </p:nvSpPr>
        <p:spPr>
          <a:xfrm>
            <a:off x="3951821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3"/>
          <p:cNvSpPr txBox="1"/>
          <p:nvPr>
            <p:ph type="body" idx="21"/>
          </p:nvPr>
        </p:nvSpPr>
        <p:spPr>
          <a:xfrm>
            <a:off x="3951529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"/>
          <p:cNvSpPr txBox="1"/>
          <p:nvPr>
            <p:ph type="body" idx="22"/>
          </p:nvPr>
        </p:nvSpPr>
        <p:spPr>
          <a:xfrm>
            <a:off x="3951529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3"/>
          <p:cNvSpPr txBox="1"/>
          <p:nvPr>
            <p:ph type="body" idx="23"/>
          </p:nvPr>
        </p:nvSpPr>
        <p:spPr>
          <a:xfrm>
            <a:off x="5574425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3"/>
          <p:cNvSpPr txBox="1"/>
          <p:nvPr>
            <p:ph type="body" idx="24"/>
          </p:nvPr>
        </p:nvSpPr>
        <p:spPr>
          <a:xfrm>
            <a:off x="5574133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3"/>
          <p:cNvSpPr txBox="1"/>
          <p:nvPr>
            <p:ph type="body" idx="25"/>
          </p:nvPr>
        </p:nvSpPr>
        <p:spPr>
          <a:xfrm>
            <a:off x="5574133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3"/>
          <p:cNvSpPr txBox="1"/>
          <p:nvPr>
            <p:ph type="body" idx="26"/>
          </p:nvPr>
        </p:nvSpPr>
        <p:spPr>
          <a:xfrm>
            <a:off x="7218123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3"/>
          <p:cNvSpPr txBox="1"/>
          <p:nvPr>
            <p:ph type="body" idx="27"/>
          </p:nvPr>
        </p:nvSpPr>
        <p:spPr>
          <a:xfrm>
            <a:off x="7217831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3"/>
          <p:cNvSpPr txBox="1"/>
          <p:nvPr>
            <p:ph type="body" idx="28"/>
          </p:nvPr>
        </p:nvSpPr>
        <p:spPr>
          <a:xfrm>
            <a:off x="7217831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9845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  <a:defRPr sz="11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3">
  <p:cSld name="Демо3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"/>
          <p:cNvSpPr/>
          <p:nvPr/>
        </p:nvSpPr>
        <p:spPr>
          <a:xfrm>
            <a:off x="362670" y="1059583"/>
            <a:ext cx="3312368" cy="4083917"/>
          </a:xfrm>
          <a:custGeom>
            <a:avLst/>
            <a:gdLst/>
            <a:ahLst/>
            <a:cxnLst/>
            <a:rect l="l" t="t" r="r" b="b"/>
            <a:pathLst>
              <a:path w="3312368" h="3952245" extrusionOk="0">
                <a:moveTo>
                  <a:pt x="80420" y="0"/>
                </a:moveTo>
                <a:lnTo>
                  <a:pt x="3231948" y="0"/>
                </a:lnTo>
                <a:cubicBezTo>
                  <a:pt x="3276363" y="0"/>
                  <a:pt x="3312368" y="36005"/>
                  <a:pt x="3312368" y="80420"/>
                </a:cubicBezTo>
                <a:lnTo>
                  <a:pt x="3312368" y="156358"/>
                </a:lnTo>
                <a:lnTo>
                  <a:pt x="3312368" y="482511"/>
                </a:lnTo>
                <a:lnTo>
                  <a:pt x="3312368" y="3952245"/>
                </a:lnTo>
                <a:lnTo>
                  <a:pt x="0" y="3952245"/>
                </a:lnTo>
                <a:lnTo>
                  <a:pt x="0" y="482511"/>
                </a:lnTo>
                <a:lnTo>
                  <a:pt x="0" y="156358"/>
                </a:lnTo>
                <a:lnTo>
                  <a:pt x="0" y="80420"/>
                </a:lnTo>
                <a:cubicBezTo>
                  <a:pt x="0" y="36005"/>
                  <a:pt x="36005" y="0"/>
                  <a:pt x="80420" y="0"/>
                </a:cubicBezTo>
                <a:close/>
              </a:path>
            </a:pathLst>
          </a:custGeom>
          <a:solidFill>
            <a:srgbClr val="BFBFBF">
              <a:alpha val="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5" name="Google Shape;55;p4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"/>
          <p:cNvSpPr txBox="1"/>
          <p:nvPr>
            <p:ph type="body" idx="1"/>
          </p:nvPr>
        </p:nvSpPr>
        <p:spPr>
          <a:xfrm>
            <a:off x="578694" y="2867955"/>
            <a:ext cx="2880320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4"/>
          <p:cNvSpPr txBox="1"/>
          <p:nvPr>
            <p:ph type="body" idx="2"/>
          </p:nvPr>
        </p:nvSpPr>
        <p:spPr>
          <a:xfrm>
            <a:off x="578693" y="3435846"/>
            <a:ext cx="2880321" cy="1510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8" name="Google Shape;58;p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211960" y="1601549"/>
            <a:ext cx="4308577" cy="2589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716016" y="1888528"/>
            <a:ext cx="3312368" cy="1958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дии">
  <p:cSld name="Стадии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2" name="Google Shape;62;p5"/>
          <p:cNvGrpSpPr/>
          <p:nvPr/>
        </p:nvGrpSpPr>
        <p:grpSpPr>
          <a:xfrm>
            <a:off x="2195736" y="2283718"/>
            <a:ext cx="5292446" cy="1295267"/>
            <a:chOff x="3512551" y="2358282"/>
            <a:chExt cx="1597033" cy="378649"/>
          </a:xfrm>
        </p:grpSpPr>
        <p:grpSp>
          <p:nvGrpSpPr>
            <p:cNvPr id="63" name="Google Shape;63;p5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64" name="Google Shape;64;p5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5" name="Google Shape;65;p5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6" name="Google Shape;66;p5"/>
              <p:cNvCxnSpPr>
                <a:stCxn id="67" idx="6"/>
                <a:endCxn id="68" idx="2"/>
              </p:cNvCxnSpPr>
              <p:nvPr/>
            </p:nvCxnSpPr>
            <p:spPr>
              <a:xfrm>
                <a:off x="3738198" y="2553119"/>
                <a:ext cx="2313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69" name="Google Shape;69;p5"/>
            <p:cNvGrpSpPr/>
            <p:nvPr/>
          </p:nvGrpSpPr>
          <p:grpSpPr>
            <a:xfrm>
              <a:off x="3969644" y="2440153"/>
              <a:ext cx="225900" cy="296778"/>
              <a:chOff x="3969644" y="2440153"/>
              <a:chExt cx="225900" cy="296778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70" name="Google Shape;70;p5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71" name="Google Shape;71;p5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E4EAE9"/>
                  </a:buClr>
                  <a:buSzPts val="2000"/>
                  <a:buFont typeface="Arial" panose="020B0604020202020204"/>
                  <a:buNone/>
                </a:pPr>
                <a:r>
                  <a:rPr lang="ru-RU" sz="2000">
                    <a:solidFill>
                      <a:srgbClr val="E4EAE9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2</a:t>
                </a:r>
                <a:endParaRPr sz="1800">
                  <a:solidFill>
                    <a:srgbClr val="E4EAE9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72" name="Google Shape;72;p5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74" name="Google Shape;74;p5"/>
              <p:cNvCxnSpPr>
                <a:stCxn id="75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75" name="Google Shape;75;p5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E4EAE9"/>
                  </a:buClr>
                  <a:buSzPts val="2000"/>
                  <a:buFont typeface="Arial" panose="020B0604020202020204"/>
                  <a:buNone/>
                </a:pPr>
                <a:r>
                  <a:rPr lang="ru-RU" sz="2000">
                    <a:solidFill>
                      <a:srgbClr val="E4EAE9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3</a:t>
                </a:r>
                <a:endParaRPr sz="1800">
                  <a:solidFill>
                    <a:srgbClr val="E4EAE9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76" name="Google Shape;76;p5"/>
            <p:cNvGrpSpPr/>
            <p:nvPr/>
          </p:nvGrpSpPr>
          <p:grpSpPr>
            <a:xfrm>
              <a:off x="4883984" y="2440153"/>
              <a:ext cx="225600" cy="296478"/>
              <a:chOff x="4883984" y="2440153"/>
              <a:chExt cx="225600" cy="296478"/>
            </a:xfrm>
          </p:grpSpPr>
          <p:sp>
            <p:nvSpPr>
              <p:cNvPr id="77" name="Google Shape;77;p5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78" name="Google Shape;78;p5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79" name="Google Shape;79;p5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E4EAE9"/>
                  </a:buClr>
                  <a:buSzPts val="2000"/>
                  <a:buFont typeface="Arial" panose="020B0604020202020204"/>
                  <a:buNone/>
                </a:pPr>
                <a:r>
                  <a:rPr lang="ru-RU" sz="2000">
                    <a:solidFill>
                      <a:srgbClr val="E4EAE9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4</a:t>
                </a:r>
                <a:endParaRPr sz="1800">
                  <a:solidFill>
                    <a:srgbClr val="E4EAE9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80" name="Google Shape;80;p5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sp>
            <p:nvSpPr>
              <p:cNvPr id="67" name="Google Shape;67;p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28575" cap="flat" cmpd="sng">
                <a:solidFill>
                  <a:srgbClr val="D8D8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cxnSp>
            <p:nvCxnSpPr>
              <p:cNvPr id="81" name="Google Shape;81;p5"/>
              <p:cNvCxnSpPr>
                <a:stCxn id="82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82" name="Google Shape;82;p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28575" cap="flat" cmpd="sng">
                <a:solidFill>
                  <a:srgbClr val="FD0C5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E4EAE9"/>
                  </a:buClr>
                  <a:buSzPts val="2000"/>
                  <a:buFont typeface="Arial" panose="020B0604020202020204"/>
                  <a:buNone/>
                </a:pPr>
                <a:r>
                  <a:rPr lang="ru-RU" sz="2000">
                    <a:solidFill>
                      <a:srgbClr val="E4EAE9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rPr>
                  <a:t>1</a:t>
                </a:r>
                <a:endParaRPr sz="2000">
                  <a:solidFill>
                    <a:srgbClr val="E4EAE9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83" name="Google Shape;83;p5"/>
          <p:cNvSpPr txBox="1"/>
          <p:nvPr>
            <p:ph type="body" idx="1"/>
          </p:nvPr>
        </p:nvSpPr>
        <p:spPr>
          <a:xfrm>
            <a:off x="6278722" y="3577959"/>
            <a:ext cx="1671297" cy="528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5"/>
          <p:cNvSpPr txBox="1"/>
          <p:nvPr>
            <p:ph type="body" idx="2"/>
          </p:nvPr>
        </p:nvSpPr>
        <p:spPr>
          <a:xfrm>
            <a:off x="4763709" y="1746996"/>
            <a:ext cx="1671297" cy="528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5"/>
          <p:cNvSpPr txBox="1"/>
          <p:nvPr>
            <p:ph type="body" idx="3"/>
          </p:nvPr>
        </p:nvSpPr>
        <p:spPr>
          <a:xfrm>
            <a:off x="3248490" y="3609607"/>
            <a:ext cx="1671297" cy="528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5"/>
          <p:cNvSpPr txBox="1"/>
          <p:nvPr>
            <p:ph type="body" idx="4"/>
          </p:nvPr>
        </p:nvSpPr>
        <p:spPr>
          <a:xfrm>
            <a:off x="1733975" y="1747353"/>
            <a:ext cx="1671297" cy="528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>
                <a:solidFill>
                  <a:srgbClr val="E4EAE9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одержание2">
  <p:cSld name="содержание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6"/>
          <p:cNvSpPr txBox="1"/>
          <p:nvPr/>
        </p:nvSpPr>
        <p:spPr>
          <a:xfrm>
            <a:off x="606356" y="1548878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01.</a:t>
            </a:r>
            <a:endParaRPr lang="ru-RU" sz="2400">
              <a:solidFill>
                <a:srgbClr val="FD0C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0" name="Google Shape;90;p6"/>
          <p:cNvSpPr txBox="1"/>
          <p:nvPr/>
        </p:nvSpPr>
        <p:spPr>
          <a:xfrm>
            <a:off x="606356" y="2715766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02.</a:t>
            </a:r>
            <a:endParaRPr lang="ru-RU" sz="2400">
              <a:solidFill>
                <a:srgbClr val="FD0C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1" name="Google Shape;91;p6"/>
          <p:cNvSpPr txBox="1"/>
          <p:nvPr/>
        </p:nvSpPr>
        <p:spPr>
          <a:xfrm>
            <a:off x="601152" y="3882654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03.</a:t>
            </a:r>
            <a:endParaRPr lang="ru-RU" sz="2400">
              <a:solidFill>
                <a:srgbClr val="FD0C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2" name="Google Shape;92;p6"/>
          <p:cNvSpPr txBox="1"/>
          <p:nvPr>
            <p:ph type="body" idx="1"/>
          </p:nvPr>
        </p:nvSpPr>
        <p:spPr>
          <a:xfrm>
            <a:off x="1405156" y="1290414"/>
            <a:ext cx="2239509" cy="31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6"/>
          <p:cNvSpPr txBox="1"/>
          <p:nvPr>
            <p:ph type="body" idx="2"/>
          </p:nvPr>
        </p:nvSpPr>
        <p:spPr>
          <a:xfrm>
            <a:off x="1405158" y="1716123"/>
            <a:ext cx="2239508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6"/>
          <p:cNvSpPr txBox="1"/>
          <p:nvPr>
            <p:ph type="body" idx="3"/>
          </p:nvPr>
        </p:nvSpPr>
        <p:spPr>
          <a:xfrm>
            <a:off x="1390638" y="2493402"/>
            <a:ext cx="2254027" cy="302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6"/>
          <p:cNvSpPr txBox="1"/>
          <p:nvPr>
            <p:ph type="body" idx="4"/>
          </p:nvPr>
        </p:nvSpPr>
        <p:spPr>
          <a:xfrm>
            <a:off x="1390638" y="2904207"/>
            <a:ext cx="2254027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6"/>
          <p:cNvSpPr txBox="1"/>
          <p:nvPr>
            <p:ph type="body" idx="5"/>
          </p:nvPr>
        </p:nvSpPr>
        <p:spPr>
          <a:xfrm>
            <a:off x="1390638" y="3681486"/>
            <a:ext cx="2254027" cy="30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6"/>
          <p:cNvSpPr txBox="1"/>
          <p:nvPr>
            <p:ph type="body" idx="6"/>
          </p:nvPr>
        </p:nvSpPr>
        <p:spPr>
          <a:xfrm>
            <a:off x="1390638" y="4092291"/>
            <a:ext cx="2254027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6"/>
          <p:cNvSpPr txBox="1"/>
          <p:nvPr/>
        </p:nvSpPr>
        <p:spPr>
          <a:xfrm>
            <a:off x="4579806" y="1548878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04.</a:t>
            </a:r>
            <a:endParaRPr lang="ru-RU" sz="2400">
              <a:solidFill>
                <a:srgbClr val="FD0C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4579806" y="2715766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05.</a:t>
            </a:r>
            <a:endParaRPr lang="ru-RU" sz="2400">
              <a:solidFill>
                <a:srgbClr val="FD0C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4574602" y="3882654"/>
            <a:ext cx="79208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D0C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06.</a:t>
            </a:r>
            <a:endParaRPr lang="ru-RU" sz="2400">
              <a:solidFill>
                <a:srgbClr val="FD0C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1" name="Google Shape;101;p6"/>
          <p:cNvSpPr txBox="1"/>
          <p:nvPr>
            <p:ph type="body" idx="7"/>
          </p:nvPr>
        </p:nvSpPr>
        <p:spPr>
          <a:xfrm>
            <a:off x="5378606" y="1290414"/>
            <a:ext cx="2239509" cy="317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6"/>
          <p:cNvSpPr txBox="1"/>
          <p:nvPr>
            <p:ph type="body" idx="8"/>
          </p:nvPr>
        </p:nvSpPr>
        <p:spPr>
          <a:xfrm>
            <a:off x="5378608" y="1716123"/>
            <a:ext cx="2239508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6"/>
          <p:cNvSpPr txBox="1"/>
          <p:nvPr>
            <p:ph type="body" idx="9"/>
          </p:nvPr>
        </p:nvSpPr>
        <p:spPr>
          <a:xfrm>
            <a:off x="5364088" y="2493402"/>
            <a:ext cx="2254027" cy="302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type="body" idx="13"/>
          </p:nvPr>
        </p:nvSpPr>
        <p:spPr>
          <a:xfrm>
            <a:off x="5364088" y="2904207"/>
            <a:ext cx="2254027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6"/>
          <p:cNvSpPr txBox="1"/>
          <p:nvPr>
            <p:ph type="body" idx="14"/>
          </p:nvPr>
        </p:nvSpPr>
        <p:spPr>
          <a:xfrm>
            <a:off x="5364088" y="3681486"/>
            <a:ext cx="2254027" cy="30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 sz="1600"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6"/>
          <p:cNvSpPr txBox="1"/>
          <p:nvPr>
            <p:ph type="body" idx="15"/>
          </p:nvPr>
        </p:nvSpPr>
        <p:spPr>
          <a:xfrm>
            <a:off x="5364088" y="4092291"/>
            <a:ext cx="2254027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роблема и решение">
  <p:cSld name="Проблема и решение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9" name="Google Shape;109;p7"/>
          <p:cNvCxnSpPr/>
          <p:nvPr/>
        </p:nvCxnSpPr>
        <p:spPr>
          <a:xfrm>
            <a:off x="1810475" y="3323188"/>
            <a:ext cx="0" cy="23910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0" name="Google Shape;110;p7"/>
          <p:cNvCxnSpPr/>
          <p:nvPr/>
        </p:nvCxnSpPr>
        <p:spPr>
          <a:xfrm>
            <a:off x="4572001" y="3323188"/>
            <a:ext cx="0" cy="23910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1" name="Google Shape;111;p7"/>
          <p:cNvCxnSpPr/>
          <p:nvPr/>
        </p:nvCxnSpPr>
        <p:spPr>
          <a:xfrm>
            <a:off x="7333501" y="3323188"/>
            <a:ext cx="0" cy="23910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2" name="Google Shape;112;p7"/>
          <p:cNvCxnSpPr>
            <a:stCxn id="113" idx="6"/>
            <a:endCxn id="114" idx="2"/>
          </p:cNvCxnSpPr>
          <p:nvPr/>
        </p:nvCxnSpPr>
        <p:spPr>
          <a:xfrm>
            <a:off x="2496275" y="2153311"/>
            <a:ext cx="1389900" cy="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Google Shape;115;p7"/>
          <p:cNvCxnSpPr>
            <a:stCxn id="114" idx="6"/>
            <a:endCxn id="116" idx="2"/>
          </p:cNvCxnSpPr>
          <p:nvPr/>
        </p:nvCxnSpPr>
        <p:spPr>
          <a:xfrm>
            <a:off x="5257788" y="2153311"/>
            <a:ext cx="1389900" cy="0"/>
          </a:xfrm>
          <a:prstGeom prst="straightConnector1">
            <a:avLst/>
          </a:prstGeom>
          <a:noFill/>
          <a:ln w="9525" cap="flat" cmpd="sng">
            <a:solidFill>
              <a:srgbClr val="E4EAE9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17" name="Google Shape;117;p7"/>
          <p:cNvGrpSpPr/>
          <p:nvPr/>
        </p:nvGrpSpPr>
        <p:grpSpPr>
          <a:xfrm>
            <a:off x="6647700" y="1467511"/>
            <a:ext cx="1371600" cy="1371600"/>
            <a:chOff x="6647700" y="1467511"/>
            <a:chExt cx="1371600" cy="1371600"/>
          </a:xfrm>
        </p:grpSpPr>
        <p:sp>
          <p:nvSpPr>
            <p:cNvPr id="116" name="Google Shape;116;p7"/>
            <p:cNvSpPr/>
            <p:nvPr/>
          </p:nvSpPr>
          <p:spPr>
            <a:xfrm>
              <a:off x="6647700" y="1467511"/>
              <a:ext cx="1371600" cy="1371600"/>
            </a:xfrm>
            <a:prstGeom prst="ellipse">
              <a:avLst/>
            </a:prstGeom>
            <a:noFill/>
            <a:ln w="9525" cap="flat" cmpd="sng">
              <a:solidFill>
                <a:srgbClr val="E4EA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 panose="020B0604020202020204"/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118" name="Google Shape;118;p7"/>
            <p:cNvGrpSpPr/>
            <p:nvPr/>
          </p:nvGrpSpPr>
          <p:grpSpPr>
            <a:xfrm>
              <a:off x="7056554" y="1892699"/>
              <a:ext cx="553953" cy="521208"/>
              <a:chOff x="4754041" y="2231625"/>
              <a:chExt cx="340538" cy="322810"/>
            </a:xfrm>
          </p:grpSpPr>
          <p:sp>
            <p:nvSpPr>
              <p:cNvPr id="119" name="Google Shape;119;p7"/>
              <p:cNvSpPr/>
              <p:nvPr/>
            </p:nvSpPr>
            <p:spPr>
              <a:xfrm>
                <a:off x="4754041" y="2231625"/>
                <a:ext cx="340538" cy="322810"/>
              </a:xfrm>
              <a:custGeom>
                <a:avLst/>
                <a:gdLst/>
                <a:ahLst/>
                <a:cxnLst/>
                <a:rect l="l" t="t" r="r" b="b"/>
                <a:pathLst>
                  <a:path w="10123" h="9384" extrusionOk="0">
                    <a:moveTo>
                      <a:pt x="5073" y="8550"/>
                    </a:moveTo>
                    <a:cubicBezTo>
                      <a:pt x="5216" y="8550"/>
                      <a:pt x="5335" y="8669"/>
                      <a:pt x="5335" y="8812"/>
                    </a:cubicBezTo>
                    <a:cubicBezTo>
                      <a:pt x="5335" y="8954"/>
                      <a:pt x="5216" y="9097"/>
                      <a:pt x="5073" y="9097"/>
                    </a:cubicBezTo>
                    <a:cubicBezTo>
                      <a:pt x="4907" y="9097"/>
                      <a:pt x="4788" y="8954"/>
                      <a:pt x="4788" y="8812"/>
                    </a:cubicBezTo>
                    <a:cubicBezTo>
                      <a:pt x="4788" y="8669"/>
                      <a:pt x="4907" y="8550"/>
                      <a:pt x="5073" y="8550"/>
                    </a:cubicBezTo>
                    <a:close/>
                    <a:moveTo>
                      <a:pt x="358" y="0"/>
                    </a:moveTo>
                    <a:cubicBezTo>
                      <a:pt x="168" y="0"/>
                      <a:pt x="1" y="167"/>
                      <a:pt x="1" y="357"/>
                    </a:cubicBezTo>
                    <a:lnTo>
                      <a:pt x="1" y="953"/>
                    </a:lnTo>
                    <a:cubicBezTo>
                      <a:pt x="1" y="1143"/>
                      <a:pt x="144" y="1286"/>
                      <a:pt x="334" y="1286"/>
                    </a:cubicBezTo>
                    <a:lnTo>
                      <a:pt x="334" y="5168"/>
                    </a:lnTo>
                    <a:cubicBezTo>
                      <a:pt x="334" y="5239"/>
                      <a:pt x="406" y="5311"/>
                      <a:pt x="477" y="5311"/>
                    </a:cubicBezTo>
                    <a:cubicBezTo>
                      <a:pt x="572" y="5311"/>
                      <a:pt x="644" y="5263"/>
                      <a:pt x="644" y="5168"/>
                    </a:cubicBezTo>
                    <a:lnTo>
                      <a:pt x="644" y="1286"/>
                    </a:lnTo>
                    <a:lnTo>
                      <a:pt x="7741" y="1286"/>
                    </a:lnTo>
                    <a:cubicBezTo>
                      <a:pt x="7812" y="1286"/>
                      <a:pt x="7884" y="1239"/>
                      <a:pt x="7884" y="1143"/>
                    </a:cubicBezTo>
                    <a:cubicBezTo>
                      <a:pt x="7884" y="1072"/>
                      <a:pt x="7812" y="1000"/>
                      <a:pt x="7741" y="1000"/>
                    </a:cubicBezTo>
                    <a:lnTo>
                      <a:pt x="358" y="1000"/>
                    </a:lnTo>
                    <a:cubicBezTo>
                      <a:pt x="334" y="1000"/>
                      <a:pt x="311" y="977"/>
                      <a:pt x="311" y="953"/>
                    </a:cubicBezTo>
                    <a:lnTo>
                      <a:pt x="311" y="357"/>
                    </a:lnTo>
                    <a:cubicBezTo>
                      <a:pt x="311" y="310"/>
                      <a:pt x="334" y="286"/>
                      <a:pt x="358" y="286"/>
                    </a:cubicBezTo>
                    <a:lnTo>
                      <a:pt x="9789" y="286"/>
                    </a:lnTo>
                    <a:cubicBezTo>
                      <a:pt x="9812" y="286"/>
                      <a:pt x="9836" y="334"/>
                      <a:pt x="9836" y="357"/>
                    </a:cubicBezTo>
                    <a:lnTo>
                      <a:pt x="9836" y="953"/>
                    </a:lnTo>
                    <a:cubicBezTo>
                      <a:pt x="9836" y="977"/>
                      <a:pt x="9812" y="1000"/>
                      <a:pt x="9789" y="1000"/>
                    </a:cubicBezTo>
                    <a:lnTo>
                      <a:pt x="8407" y="1000"/>
                    </a:lnTo>
                    <a:cubicBezTo>
                      <a:pt x="8312" y="1000"/>
                      <a:pt x="8241" y="1072"/>
                      <a:pt x="8241" y="1143"/>
                    </a:cubicBezTo>
                    <a:cubicBezTo>
                      <a:pt x="8241" y="1239"/>
                      <a:pt x="8312" y="1286"/>
                      <a:pt x="8407" y="1286"/>
                    </a:cubicBezTo>
                    <a:lnTo>
                      <a:pt x="9503" y="1286"/>
                    </a:lnTo>
                    <a:lnTo>
                      <a:pt x="9503" y="7335"/>
                    </a:lnTo>
                    <a:cubicBezTo>
                      <a:pt x="9503" y="7359"/>
                      <a:pt x="9479" y="7383"/>
                      <a:pt x="9455" y="7383"/>
                    </a:cubicBezTo>
                    <a:lnTo>
                      <a:pt x="692" y="7383"/>
                    </a:lnTo>
                    <a:cubicBezTo>
                      <a:pt x="668" y="7383"/>
                      <a:pt x="644" y="7359"/>
                      <a:pt x="644" y="7335"/>
                    </a:cubicBezTo>
                    <a:lnTo>
                      <a:pt x="644" y="5835"/>
                    </a:lnTo>
                    <a:cubicBezTo>
                      <a:pt x="644" y="5740"/>
                      <a:pt x="572" y="5692"/>
                      <a:pt x="477" y="5692"/>
                    </a:cubicBezTo>
                    <a:cubicBezTo>
                      <a:pt x="406" y="5692"/>
                      <a:pt x="334" y="5740"/>
                      <a:pt x="334" y="5835"/>
                    </a:cubicBezTo>
                    <a:lnTo>
                      <a:pt x="334" y="7335"/>
                    </a:lnTo>
                    <a:cubicBezTo>
                      <a:pt x="334" y="7526"/>
                      <a:pt x="501" y="7668"/>
                      <a:pt x="692" y="7668"/>
                    </a:cubicBezTo>
                    <a:lnTo>
                      <a:pt x="4907" y="7668"/>
                    </a:lnTo>
                    <a:lnTo>
                      <a:pt x="4907" y="8264"/>
                    </a:lnTo>
                    <a:cubicBezTo>
                      <a:pt x="4669" y="8335"/>
                      <a:pt x="4502" y="8550"/>
                      <a:pt x="4502" y="8812"/>
                    </a:cubicBezTo>
                    <a:cubicBezTo>
                      <a:pt x="4502" y="9121"/>
                      <a:pt x="4740" y="9383"/>
                      <a:pt x="5073" y="9383"/>
                    </a:cubicBezTo>
                    <a:cubicBezTo>
                      <a:pt x="5383" y="9383"/>
                      <a:pt x="5621" y="9121"/>
                      <a:pt x="5621" y="8812"/>
                    </a:cubicBezTo>
                    <a:cubicBezTo>
                      <a:pt x="5621" y="8550"/>
                      <a:pt x="5454" y="8335"/>
                      <a:pt x="5216" y="8264"/>
                    </a:cubicBezTo>
                    <a:lnTo>
                      <a:pt x="5216" y="7668"/>
                    </a:lnTo>
                    <a:lnTo>
                      <a:pt x="9431" y="7668"/>
                    </a:lnTo>
                    <a:cubicBezTo>
                      <a:pt x="9622" y="7668"/>
                      <a:pt x="9789" y="7526"/>
                      <a:pt x="9789" y="7335"/>
                    </a:cubicBezTo>
                    <a:lnTo>
                      <a:pt x="9789" y="1286"/>
                    </a:lnTo>
                    <a:cubicBezTo>
                      <a:pt x="9979" y="1286"/>
                      <a:pt x="10122" y="1143"/>
                      <a:pt x="10122" y="953"/>
                    </a:cubicBezTo>
                    <a:lnTo>
                      <a:pt x="10122" y="357"/>
                    </a:lnTo>
                    <a:cubicBezTo>
                      <a:pt x="10122" y="167"/>
                      <a:pt x="9979" y="0"/>
                      <a:pt x="9789" y="0"/>
                    </a:cubicBezTo>
                    <a:close/>
                  </a:path>
                </a:pathLst>
              </a:custGeom>
              <a:solidFill>
                <a:srgbClr val="FD0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0" name="Google Shape;120;p7"/>
              <p:cNvSpPr/>
              <p:nvPr/>
            </p:nvSpPr>
            <p:spPr>
              <a:xfrm>
                <a:off x="5011219" y="2437234"/>
                <a:ext cx="45683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287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44"/>
                    </a:cubicBezTo>
                    <a:cubicBezTo>
                      <a:pt x="0" y="239"/>
                      <a:pt x="72" y="286"/>
                      <a:pt x="167" y="286"/>
                    </a:cubicBezTo>
                    <a:lnTo>
                      <a:pt x="1191" y="286"/>
                    </a:lnTo>
                    <a:cubicBezTo>
                      <a:pt x="1286" y="286"/>
                      <a:pt x="1358" y="239"/>
                      <a:pt x="1358" y="144"/>
                    </a:cubicBezTo>
                    <a:cubicBezTo>
                      <a:pt x="1334" y="72"/>
                      <a:pt x="1286" y="1"/>
                      <a:pt x="1191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1" name="Google Shape;121;p7"/>
              <p:cNvSpPr/>
              <p:nvPr/>
            </p:nvSpPr>
            <p:spPr>
              <a:xfrm>
                <a:off x="4976772" y="2455259"/>
                <a:ext cx="80130" cy="10698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311" extrusionOk="0">
                    <a:moveTo>
                      <a:pt x="143" y="1"/>
                    </a:moveTo>
                    <a:cubicBezTo>
                      <a:pt x="72" y="1"/>
                      <a:pt x="0" y="72"/>
                      <a:pt x="0" y="143"/>
                    </a:cubicBezTo>
                    <a:cubicBezTo>
                      <a:pt x="0" y="239"/>
                      <a:pt x="72" y="310"/>
                      <a:pt x="143" y="310"/>
                    </a:cubicBezTo>
                    <a:lnTo>
                      <a:pt x="2215" y="310"/>
                    </a:lnTo>
                    <a:cubicBezTo>
                      <a:pt x="2310" y="310"/>
                      <a:pt x="2382" y="239"/>
                      <a:pt x="2382" y="143"/>
                    </a:cubicBezTo>
                    <a:cubicBezTo>
                      <a:pt x="2382" y="72"/>
                      <a:pt x="2310" y="1"/>
                      <a:pt x="2215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2" name="Google Shape;122;p7"/>
              <p:cNvSpPr/>
              <p:nvPr/>
            </p:nvSpPr>
            <p:spPr>
              <a:xfrm>
                <a:off x="4976772" y="2302902"/>
                <a:ext cx="16854" cy="10664"/>
              </a:xfrm>
              <a:custGeom>
                <a:avLst/>
                <a:gdLst/>
                <a:ahLst/>
                <a:cxnLst/>
                <a:rect l="l" t="t" r="r" b="b"/>
                <a:pathLst>
                  <a:path w="501" h="310" extrusionOk="0">
                    <a:moveTo>
                      <a:pt x="143" y="0"/>
                    </a:moveTo>
                    <a:cubicBezTo>
                      <a:pt x="72" y="0"/>
                      <a:pt x="0" y="72"/>
                      <a:pt x="0" y="143"/>
                    </a:cubicBezTo>
                    <a:cubicBezTo>
                      <a:pt x="0" y="238"/>
                      <a:pt x="72" y="310"/>
                      <a:pt x="143" y="310"/>
                    </a:cubicBezTo>
                    <a:lnTo>
                      <a:pt x="334" y="310"/>
                    </a:lnTo>
                    <a:cubicBezTo>
                      <a:pt x="429" y="310"/>
                      <a:pt x="500" y="238"/>
                      <a:pt x="500" y="143"/>
                    </a:cubicBezTo>
                    <a:cubicBezTo>
                      <a:pt x="500" y="72"/>
                      <a:pt x="429" y="0"/>
                      <a:pt x="334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3" name="Google Shape;123;p7"/>
              <p:cNvSpPr/>
              <p:nvPr/>
            </p:nvSpPr>
            <p:spPr>
              <a:xfrm>
                <a:off x="5001598" y="2302902"/>
                <a:ext cx="55304" cy="10664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310" extrusionOk="0">
                    <a:moveTo>
                      <a:pt x="143" y="0"/>
                    </a:moveTo>
                    <a:cubicBezTo>
                      <a:pt x="72" y="0"/>
                      <a:pt x="1" y="72"/>
                      <a:pt x="1" y="143"/>
                    </a:cubicBezTo>
                    <a:cubicBezTo>
                      <a:pt x="1" y="238"/>
                      <a:pt x="72" y="310"/>
                      <a:pt x="143" y="310"/>
                    </a:cubicBezTo>
                    <a:lnTo>
                      <a:pt x="1477" y="310"/>
                    </a:lnTo>
                    <a:cubicBezTo>
                      <a:pt x="1572" y="310"/>
                      <a:pt x="1644" y="238"/>
                      <a:pt x="1644" y="143"/>
                    </a:cubicBezTo>
                    <a:cubicBezTo>
                      <a:pt x="1644" y="72"/>
                      <a:pt x="1572" y="0"/>
                      <a:pt x="1477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4" name="Google Shape;124;p7"/>
              <p:cNvSpPr/>
              <p:nvPr/>
            </p:nvSpPr>
            <p:spPr>
              <a:xfrm>
                <a:off x="4976772" y="2321719"/>
                <a:ext cx="80130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287" extrusionOk="0">
                    <a:moveTo>
                      <a:pt x="143" y="1"/>
                    </a:moveTo>
                    <a:cubicBezTo>
                      <a:pt x="72" y="1"/>
                      <a:pt x="0" y="48"/>
                      <a:pt x="0" y="144"/>
                    </a:cubicBezTo>
                    <a:cubicBezTo>
                      <a:pt x="0" y="215"/>
                      <a:pt x="72" y="287"/>
                      <a:pt x="143" y="287"/>
                    </a:cubicBezTo>
                    <a:lnTo>
                      <a:pt x="2215" y="287"/>
                    </a:lnTo>
                    <a:cubicBezTo>
                      <a:pt x="2310" y="287"/>
                      <a:pt x="2382" y="215"/>
                      <a:pt x="2382" y="144"/>
                    </a:cubicBezTo>
                    <a:cubicBezTo>
                      <a:pt x="2382" y="48"/>
                      <a:pt x="2310" y="1"/>
                      <a:pt x="2215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5" name="Google Shape;125;p7"/>
              <p:cNvSpPr/>
              <p:nvPr/>
            </p:nvSpPr>
            <p:spPr>
              <a:xfrm>
                <a:off x="4976772" y="2352025"/>
                <a:ext cx="80130" cy="65601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1907" extrusionOk="0">
                    <a:moveTo>
                      <a:pt x="143" y="1"/>
                    </a:moveTo>
                    <a:cubicBezTo>
                      <a:pt x="48" y="1"/>
                      <a:pt x="0" y="49"/>
                      <a:pt x="0" y="144"/>
                    </a:cubicBezTo>
                    <a:lnTo>
                      <a:pt x="0" y="1763"/>
                    </a:lnTo>
                    <a:cubicBezTo>
                      <a:pt x="0" y="1835"/>
                      <a:pt x="72" y="1906"/>
                      <a:pt x="143" y="1906"/>
                    </a:cubicBezTo>
                    <a:lnTo>
                      <a:pt x="2215" y="1906"/>
                    </a:lnTo>
                    <a:cubicBezTo>
                      <a:pt x="2310" y="1906"/>
                      <a:pt x="2382" y="1835"/>
                      <a:pt x="2382" y="1763"/>
                    </a:cubicBezTo>
                    <a:cubicBezTo>
                      <a:pt x="2382" y="1668"/>
                      <a:pt x="2310" y="1597"/>
                      <a:pt x="2215" y="1597"/>
                    </a:cubicBezTo>
                    <a:lnTo>
                      <a:pt x="1858" y="1597"/>
                    </a:lnTo>
                    <a:lnTo>
                      <a:pt x="1858" y="311"/>
                    </a:lnTo>
                    <a:cubicBezTo>
                      <a:pt x="1858" y="239"/>
                      <a:pt x="1786" y="168"/>
                      <a:pt x="1715" y="168"/>
                    </a:cubicBezTo>
                    <a:cubicBezTo>
                      <a:pt x="1644" y="168"/>
                      <a:pt x="1572" y="239"/>
                      <a:pt x="1572" y="311"/>
                    </a:cubicBezTo>
                    <a:lnTo>
                      <a:pt x="1572" y="1597"/>
                    </a:lnTo>
                    <a:lnTo>
                      <a:pt x="1334" y="1597"/>
                    </a:lnTo>
                    <a:lnTo>
                      <a:pt x="1334" y="1120"/>
                    </a:lnTo>
                    <a:cubicBezTo>
                      <a:pt x="1334" y="1049"/>
                      <a:pt x="1263" y="977"/>
                      <a:pt x="1191" y="977"/>
                    </a:cubicBezTo>
                    <a:cubicBezTo>
                      <a:pt x="1096" y="977"/>
                      <a:pt x="1024" y="1049"/>
                      <a:pt x="1024" y="1120"/>
                    </a:cubicBezTo>
                    <a:lnTo>
                      <a:pt x="1024" y="1597"/>
                    </a:lnTo>
                    <a:lnTo>
                      <a:pt x="786" y="1597"/>
                    </a:lnTo>
                    <a:lnTo>
                      <a:pt x="786" y="763"/>
                    </a:lnTo>
                    <a:cubicBezTo>
                      <a:pt x="786" y="668"/>
                      <a:pt x="739" y="596"/>
                      <a:pt x="643" y="596"/>
                    </a:cubicBezTo>
                    <a:cubicBezTo>
                      <a:pt x="572" y="596"/>
                      <a:pt x="500" y="668"/>
                      <a:pt x="500" y="763"/>
                    </a:cubicBezTo>
                    <a:lnTo>
                      <a:pt x="500" y="1597"/>
                    </a:lnTo>
                    <a:lnTo>
                      <a:pt x="286" y="1597"/>
                    </a:lnTo>
                    <a:lnTo>
                      <a:pt x="286" y="144"/>
                    </a:lnTo>
                    <a:cubicBezTo>
                      <a:pt x="286" y="72"/>
                      <a:pt x="215" y="1"/>
                      <a:pt x="143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6" name="Google Shape;126;p7"/>
              <p:cNvSpPr/>
              <p:nvPr/>
            </p:nvSpPr>
            <p:spPr>
              <a:xfrm>
                <a:off x="4789296" y="2294680"/>
                <a:ext cx="168267" cy="172069"/>
              </a:xfrm>
              <a:custGeom>
                <a:avLst/>
                <a:gdLst/>
                <a:ahLst/>
                <a:cxnLst/>
                <a:rect l="l" t="t" r="r" b="b"/>
                <a:pathLst>
                  <a:path w="5002" h="5002" extrusionOk="0">
                    <a:moveTo>
                      <a:pt x="2501" y="1215"/>
                    </a:moveTo>
                    <a:cubicBezTo>
                      <a:pt x="3216" y="1215"/>
                      <a:pt x="3811" y="1787"/>
                      <a:pt x="3811" y="2501"/>
                    </a:cubicBezTo>
                    <a:cubicBezTo>
                      <a:pt x="3811" y="3240"/>
                      <a:pt x="3216" y="3811"/>
                      <a:pt x="2501" y="3811"/>
                    </a:cubicBezTo>
                    <a:cubicBezTo>
                      <a:pt x="1787" y="3811"/>
                      <a:pt x="1215" y="3216"/>
                      <a:pt x="1215" y="2501"/>
                    </a:cubicBezTo>
                    <a:cubicBezTo>
                      <a:pt x="1215" y="1787"/>
                      <a:pt x="1787" y="1215"/>
                      <a:pt x="2501" y="1215"/>
                    </a:cubicBezTo>
                    <a:close/>
                    <a:moveTo>
                      <a:pt x="4692" y="2668"/>
                    </a:moveTo>
                    <a:cubicBezTo>
                      <a:pt x="4668" y="3121"/>
                      <a:pt x="4502" y="3549"/>
                      <a:pt x="4216" y="3883"/>
                    </a:cubicBezTo>
                    <a:lnTo>
                      <a:pt x="3787" y="3454"/>
                    </a:lnTo>
                    <a:cubicBezTo>
                      <a:pt x="3954" y="3216"/>
                      <a:pt x="4073" y="2954"/>
                      <a:pt x="4097" y="2668"/>
                    </a:cubicBezTo>
                    <a:close/>
                    <a:moveTo>
                      <a:pt x="2358" y="311"/>
                    </a:moveTo>
                    <a:lnTo>
                      <a:pt x="2358" y="930"/>
                    </a:lnTo>
                    <a:cubicBezTo>
                      <a:pt x="1549" y="1001"/>
                      <a:pt x="906" y="1692"/>
                      <a:pt x="906" y="2501"/>
                    </a:cubicBezTo>
                    <a:cubicBezTo>
                      <a:pt x="906" y="3383"/>
                      <a:pt x="1620" y="4097"/>
                      <a:pt x="2501" y="4097"/>
                    </a:cubicBezTo>
                    <a:cubicBezTo>
                      <a:pt x="2930" y="4097"/>
                      <a:pt x="3311" y="3954"/>
                      <a:pt x="3597" y="3668"/>
                    </a:cubicBezTo>
                    <a:cubicBezTo>
                      <a:pt x="3740" y="3811"/>
                      <a:pt x="3883" y="3954"/>
                      <a:pt x="4025" y="4097"/>
                    </a:cubicBezTo>
                    <a:cubicBezTo>
                      <a:pt x="3644" y="4478"/>
                      <a:pt x="3097" y="4716"/>
                      <a:pt x="2501" y="4716"/>
                    </a:cubicBezTo>
                    <a:cubicBezTo>
                      <a:pt x="1287" y="4716"/>
                      <a:pt x="310" y="3716"/>
                      <a:pt x="310" y="2501"/>
                    </a:cubicBezTo>
                    <a:cubicBezTo>
                      <a:pt x="310" y="1335"/>
                      <a:pt x="1215" y="382"/>
                      <a:pt x="2358" y="311"/>
                    </a:cubicBezTo>
                    <a:close/>
                    <a:moveTo>
                      <a:pt x="2501" y="1"/>
                    </a:moveTo>
                    <a:cubicBezTo>
                      <a:pt x="1120" y="1"/>
                      <a:pt x="1" y="1144"/>
                      <a:pt x="1" y="2501"/>
                    </a:cubicBezTo>
                    <a:cubicBezTo>
                      <a:pt x="1" y="3883"/>
                      <a:pt x="1120" y="5002"/>
                      <a:pt x="2501" y="5002"/>
                    </a:cubicBezTo>
                    <a:cubicBezTo>
                      <a:pt x="3883" y="5002"/>
                      <a:pt x="5002" y="3883"/>
                      <a:pt x="5002" y="2501"/>
                    </a:cubicBezTo>
                    <a:cubicBezTo>
                      <a:pt x="5002" y="1978"/>
                      <a:pt x="4835" y="1477"/>
                      <a:pt x="4526" y="1049"/>
                    </a:cubicBezTo>
                    <a:cubicBezTo>
                      <a:pt x="4499" y="1009"/>
                      <a:pt x="4459" y="992"/>
                      <a:pt x="4415" y="992"/>
                    </a:cubicBezTo>
                    <a:cubicBezTo>
                      <a:pt x="4380" y="992"/>
                      <a:pt x="4343" y="1004"/>
                      <a:pt x="4311" y="1025"/>
                    </a:cubicBezTo>
                    <a:cubicBezTo>
                      <a:pt x="4264" y="1073"/>
                      <a:pt x="4240" y="1144"/>
                      <a:pt x="4287" y="1215"/>
                    </a:cubicBezTo>
                    <a:cubicBezTo>
                      <a:pt x="4526" y="1549"/>
                      <a:pt x="4668" y="1954"/>
                      <a:pt x="4692" y="2359"/>
                    </a:cubicBezTo>
                    <a:lnTo>
                      <a:pt x="4097" y="2359"/>
                    </a:lnTo>
                    <a:cubicBezTo>
                      <a:pt x="4025" y="1597"/>
                      <a:pt x="3406" y="1001"/>
                      <a:pt x="2644" y="930"/>
                    </a:cubicBezTo>
                    <a:lnTo>
                      <a:pt x="2644" y="311"/>
                    </a:lnTo>
                    <a:cubicBezTo>
                      <a:pt x="3097" y="334"/>
                      <a:pt x="3501" y="501"/>
                      <a:pt x="3859" y="787"/>
                    </a:cubicBezTo>
                    <a:cubicBezTo>
                      <a:pt x="3886" y="805"/>
                      <a:pt x="3917" y="813"/>
                      <a:pt x="3947" y="813"/>
                    </a:cubicBezTo>
                    <a:cubicBezTo>
                      <a:pt x="3996" y="813"/>
                      <a:pt x="4044" y="792"/>
                      <a:pt x="4073" y="763"/>
                    </a:cubicBezTo>
                    <a:cubicBezTo>
                      <a:pt x="4121" y="692"/>
                      <a:pt x="4121" y="596"/>
                      <a:pt x="4049" y="549"/>
                    </a:cubicBezTo>
                    <a:cubicBezTo>
                      <a:pt x="3597" y="191"/>
                      <a:pt x="3073" y="1"/>
                      <a:pt x="2501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7" name="Google Shape;127;p7"/>
              <p:cNvSpPr/>
              <p:nvPr/>
            </p:nvSpPr>
            <p:spPr>
              <a:xfrm>
                <a:off x="4794107" y="2453402"/>
                <a:ext cx="24086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508" extrusionOk="0">
                    <a:moveTo>
                      <a:pt x="167" y="1"/>
                    </a:moveTo>
                    <a:cubicBezTo>
                      <a:pt x="132" y="1"/>
                      <a:pt x="96" y="19"/>
                      <a:pt x="72" y="55"/>
                    </a:cubicBezTo>
                    <a:cubicBezTo>
                      <a:pt x="1" y="102"/>
                      <a:pt x="1" y="197"/>
                      <a:pt x="72" y="245"/>
                    </a:cubicBezTo>
                    <a:lnTo>
                      <a:pt x="263" y="459"/>
                    </a:lnTo>
                    <a:cubicBezTo>
                      <a:pt x="286" y="483"/>
                      <a:pt x="334" y="507"/>
                      <a:pt x="358" y="507"/>
                    </a:cubicBezTo>
                    <a:cubicBezTo>
                      <a:pt x="405" y="507"/>
                      <a:pt x="429" y="483"/>
                      <a:pt x="477" y="459"/>
                    </a:cubicBezTo>
                    <a:lnTo>
                      <a:pt x="667" y="245"/>
                    </a:lnTo>
                    <a:cubicBezTo>
                      <a:pt x="715" y="197"/>
                      <a:pt x="715" y="102"/>
                      <a:pt x="667" y="55"/>
                    </a:cubicBezTo>
                    <a:cubicBezTo>
                      <a:pt x="632" y="19"/>
                      <a:pt x="590" y="1"/>
                      <a:pt x="551" y="1"/>
                    </a:cubicBezTo>
                    <a:cubicBezTo>
                      <a:pt x="513" y="1"/>
                      <a:pt x="477" y="19"/>
                      <a:pt x="453" y="55"/>
                    </a:cubicBezTo>
                    <a:lnTo>
                      <a:pt x="358" y="150"/>
                    </a:lnTo>
                    <a:lnTo>
                      <a:pt x="263" y="55"/>
                    </a:lnTo>
                    <a:cubicBezTo>
                      <a:pt x="239" y="19"/>
                      <a:pt x="203" y="1"/>
                      <a:pt x="167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8" name="Google Shape;128;p7"/>
              <p:cNvSpPr/>
              <p:nvPr/>
            </p:nvSpPr>
            <p:spPr>
              <a:xfrm>
                <a:off x="4883051" y="2382744"/>
                <a:ext cx="24053" cy="16856"/>
              </a:xfrm>
              <a:custGeom>
                <a:avLst/>
                <a:gdLst/>
                <a:ahLst/>
                <a:cxnLst/>
                <a:rect l="l" t="t" r="r" b="b"/>
                <a:pathLst>
                  <a:path w="715" h="490" extrusionOk="0">
                    <a:moveTo>
                      <a:pt x="164" y="1"/>
                    </a:moveTo>
                    <a:cubicBezTo>
                      <a:pt x="125" y="1"/>
                      <a:pt x="83" y="13"/>
                      <a:pt x="48" y="37"/>
                    </a:cubicBezTo>
                    <a:cubicBezTo>
                      <a:pt x="0" y="84"/>
                      <a:pt x="0" y="180"/>
                      <a:pt x="48" y="251"/>
                    </a:cubicBezTo>
                    <a:lnTo>
                      <a:pt x="238" y="442"/>
                    </a:lnTo>
                    <a:cubicBezTo>
                      <a:pt x="286" y="465"/>
                      <a:pt x="310" y="489"/>
                      <a:pt x="357" y="489"/>
                    </a:cubicBezTo>
                    <a:cubicBezTo>
                      <a:pt x="381" y="489"/>
                      <a:pt x="429" y="465"/>
                      <a:pt x="453" y="442"/>
                    </a:cubicBezTo>
                    <a:lnTo>
                      <a:pt x="667" y="251"/>
                    </a:lnTo>
                    <a:cubicBezTo>
                      <a:pt x="714" y="180"/>
                      <a:pt x="714" y="84"/>
                      <a:pt x="667" y="37"/>
                    </a:cubicBezTo>
                    <a:cubicBezTo>
                      <a:pt x="631" y="13"/>
                      <a:pt x="589" y="1"/>
                      <a:pt x="551" y="1"/>
                    </a:cubicBezTo>
                    <a:cubicBezTo>
                      <a:pt x="512" y="1"/>
                      <a:pt x="476" y="13"/>
                      <a:pt x="453" y="37"/>
                    </a:cubicBezTo>
                    <a:lnTo>
                      <a:pt x="357" y="132"/>
                    </a:lnTo>
                    <a:lnTo>
                      <a:pt x="262" y="37"/>
                    </a:lnTo>
                    <a:cubicBezTo>
                      <a:pt x="238" y="13"/>
                      <a:pt x="202" y="1"/>
                      <a:pt x="164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9" name="Google Shape;129;p7"/>
              <p:cNvSpPr/>
              <p:nvPr/>
            </p:nvSpPr>
            <p:spPr>
              <a:xfrm>
                <a:off x="4935899" y="2304106"/>
                <a:ext cx="24086" cy="168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490" extrusionOk="0">
                    <a:moveTo>
                      <a:pt x="168" y="1"/>
                    </a:moveTo>
                    <a:cubicBezTo>
                      <a:pt x="132" y="1"/>
                      <a:pt x="96" y="13"/>
                      <a:pt x="72" y="37"/>
                    </a:cubicBezTo>
                    <a:cubicBezTo>
                      <a:pt x="1" y="84"/>
                      <a:pt x="1" y="179"/>
                      <a:pt x="72" y="251"/>
                    </a:cubicBezTo>
                    <a:lnTo>
                      <a:pt x="263" y="441"/>
                    </a:lnTo>
                    <a:cubicBezTo>
                      <a:pt x="287" y="465"/>
                      <a:pt x="310" y="489"/>
                      <a:pt x="358" y="489"/>
                    </a:cubicBezTo>
                    <a:cubicBezTo>
                      <a:pt x="406" y="489"/>
                      <a:pt x="429" y="465"/>
                      <a:pt x="453" y="441"/>
                    </a:cubicBezTo>
                    <a:lnTo>
                      <a:pt x="668" y="251"/>
                    </a:lnTo>
                    <a:cubicBezTo>
                      <a:pt x="715" y="179"/>
                      <a:pt x="715" y="84"/>
                      <a:pt x="668" y="37"/>
                    </a:cubicBezTo>
                    <a:cubicBezTo>
                      <a:pt x="632" y="13"/>
                      <a:pt x="590" y="1"/>
                      <a:pt x="552" y="1"/>
                    </a:cubicBezTo>
                    <a:cubicBezTo>
                      <a:pt x="513" y="1"/>
                      <a:pt x="477" y="13"/>
                      <a:pt x="453" y="37"/>
                    </a:cubicBezTo>
                    <a:lnTo>
                      <a:pt x="358" y="132"/>
                    </a:lnTo>
                    <a:lnTo>
                      <a:pt x="263" y="37"/>
                    </a:lnTo>
                    <a:cubicBezTo>
                      <a:pt x="239" y="13"/>
                      <a:pt x="203" y="1"/>
                      <a:pt x="168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130" name="Google Shape;130;p7"/>
          <p:cNvGrpSpPr/>
          <p:nvPr/>
        </p:nvGrpSpPr>
        <p:grpSpPr>
          <a:xfrm>
            <a:off x="3886188" y="1467511"/>
            <a:ext cx="1371600" cy="1371600"/>
            <a:chOff x="3886188" y="1467511"/>
            <a:chExt cx="1371600" cy="1371600"/>
          </a:xfrm>
        </p:grpSpPr>
        <p:sp>
          <p:nvSpPr>
            <p:cNvPr id="114" name="Google Shape;114;p7"/>
            <p:cNvSpPr/>
            <p:nvPr/>
          </p:nvSpPr>
          <p:spPr>
            <a:xfrm>
              <a:off x="3886188" y="1467511"/>
              <a:ext cx="1371600" cy="1371600"/>
            </a:xfrm>
            <a:prstGeom prst="ellipse">
              <a:avLst/>
            </a:prstGeom>
            <a:noFill/>
            <a:ln w="9525" cap="flat" cmpd="sng">
              <a:solidFill>
                <a:srgbClr val="E4EA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 panose="020B0604020202020204"/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131" name="Google Shape;131;p7"/>
            <p:cNvGrpSpPr/>
            <p:nvPr/>
          </p:nvGrpSpPr>
          <p:grpSpPr>
            <a:xfrm>
              <a:off x="4295043" y="1878980"/>
              <a:ext cx="553898" cy="548646"/>
              <a:chOff x="4078718" y="2222819"/>
              <a:chExt cx="340504" cy="339803"/>
            </a:xfrm>
          </p:grpSpPr>
          <p:sp>
            <p:nvSpPr>
              <p:cNvPr id="132" name="Google Shape;132;p7"/>
              <p:cNvSpPr/>
              <p:nvPr/>
            </p:nvSpPr>
            <p:spPr>
              <a:xfrm>
                <a:off x="4267775" y="2311674"/>
                <a:ext cx="17661" cy="13382"/>
              </a:xfrm>
              <a:custGeom>
                <a:avLst/>
                <a:gdLst/>
                <a:ahLst/>
                <a:cxnLst/>
                <a:rect l="l" t="t" r="r" b="b"/>
                <a:pathLst>
                  <a:path w="525" h="389" extrusionOk="0">
                    <a:moveTo>
                      <a:pt x="348" y="1"/>
                    </a:moveTo>
                    <a:cubicBezTo>
                      <a:pt x="335" y="1"/>
                      <a:pt x="323" y="3"/>
                      <a:pt x="310" y="7"/>
                    </a:cubicBezTo>
                    <a:lnTo>
                      <a:pt x="96" y="102"/>
                    </a:lnTo>
                    <a:cubicBezTo>
                      <a:pt x="24" y="126"/>
                      <a:pt x="1" y="221"/>
                      <a:pt x="24" y="293"/>
                    </a:cubicBezTo>
                    <a:cubicBezTo>
                      <a:pt x="48" y="340"/>
                      <a:pt x="96" y="388"/>
                      <a:pt x="143" y="388"/>
                    </a:cubicBezTo>
                    <a:cubicBezTo>
                      <a:pt x="167" y="388"/>
                      <a:pt x="191" y="388"/>
                      <a:pt x="215" y="364"/>
                    </a:cubicBezTo>
                    <a:lnTo>
                      <a:pt x="405" y="293"/>
                    </a:lnTo>
                    <a:cubicBezTo>
                      <a:pt x="477" y="269"/>
                      <a:pt x="524" y="174"/>
                      <a:pt x="501" y="102"/>
                    </a:cubicBezTo>
                    <a:cubicBezTo>
                      <a:pt x="461" y="44"/>
                      <a:pt x="406" y="1"/>
                      <a:pt x="348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3" name="Google Shape;133;p7"/>
              <p:cNvSpPr/>
              <p:nvPr/>
            </p:nvSpPr>
            <p:spPr>
              <a:xfrm>
                <a:off x="4257347" y="2292719"/>
                <a:ext cx="16080" cy="15927"/>
              </a:xfrm>
              <a:custGeom>
                <a:avLst/>
                <a:gdLst/>
                <a:ahLst/>
                <a:cxnLst/>
                <a:rect l="l" t="t" r="r" b="b"/>
                <a:pathLst>
                  <a:path w="478" h="463" extrusionOk="0">
                    <a:moveTo>
                      <a:pt x="298" y="1"/>
                    </a:moveTo>
                    <a:cubicBezTo>
                      <a:pt x="258" y="1"/>
                      <a:pt x="218" y="19"/>
                      <a:pt x="191" y="58"/>
                    </a:cubicBezTo>
                    <a:lnTo>
                      <a:pt x="49" y="225"/>
                    </a:lnTo>
                    <a:cubicBezTo>
                      <a:pt x="1" y="296"/>
                      <a:pt x="25" y="391"/>
                      <a:pt x="96" y="439"/>
                    </a:cubicBezTo>
                    <a:cubicBezTo>
                      <a:pt x="120" y="463"/>
                      <a:pt x="144" y="463"/>
                      <a:pt x="168" y="463"/>
                    </a:cubicBezTo>
                    <a:cubicBezTo>
                      <a:pt x="215" y="463"/>
                      <a:pt x="263" y="439"/>
                      <a:pt x="287" y="415"/>
                    </a:cubicBezTo>
                    <a:lnTo>
                      <a:pt x="430" y="225"/>
                    </a:lnTo>
                    <a:cubicBezTo>
                      <a:pt x="477" y="177"/>
                      <a:pt x="453" y="82"/>
                      <a:pt x="382" y="34"/>
                    </a:cubicBezTo>
                    <a:cubicBezTo>
                      <a:pt x="361" y="13"/>
                      <a:pt x="330" y="1"/>
                      <a:pt x="298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4" name="Google Shape;134;p7"/>
              <p:cNvSpPr/>
              <p:nvPr/>
            </p:nvSpPr>
            <p:spPr>
              <a:xfrm>
                <a:off x="4271778" y="2333208"/>
                <a:ext cx="17661" cy="1149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334" extrusionOk="0">
                    <a:moveTo>
                      <a:pt x="191" y="0"/>
                    </a:moveTo>
                    <a:cubicBezTo>
                      <a:pt x="96" y="0"/>
                      <a:pt x="24" y="48"/>
                      <a:pt x="24" y="119"/>
                    </a:cubicBezTo>
                    <a:cubicBezTo>
                      <a:pt x="1" y="215"/>
                      <a:pt x="48" y="286"/>
                      <a:pt x="143" y="286"/>
                    </a:cubicBezTo>
                    <a:lnTo>
                      <a:pt x="358" y="334"/>
                    </a:lnTo>
                    <a:lnTo>
                      <a:pt x="382" y="334"/>
                    </a:lnTo>
                    <a:cubicBezTo>
                      <a:pt x="453" y="334"/>
                      <a:pt x="501" y="286"/>
                      <a:pt x="525" y="215"/>
                    </a:cubicBezTo>
                    <a:cubicBezTo>
                      <a:pt x="525" y="119"/>
                      <a:pt x="477" y="48"/>
                      <a:pt x="405" y="48"/>
                    </a:cubicBezTo>
                    <a:lnTo>
                      <a:pt x="191" y="0"/>
                    </a:ln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5" name="Google Shape;135;p7"/>
              <p:cNvSpPr/>
              <p:nvPr/>
            </p:nvSpPr>
            <p:spPr>
              <a:xfrm>
                <a:off x="4078718" y="2222819"/>
                <a:ext cx="340504" cy="339803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9878" extrusionOk="0">
                    <a:moveTo>
                      <a:pt x="4787" y="423"/>
                    </a:moveTo>
                    <a:lnTo>
                      <a:pt x="6168" y="994"/>
                    </a:lnTo>
                    <a:lnTo>
                      <a:pt x="5240" y="1376"/>
                    </a:lnTo>
                    <a:cubicBezTo>
                      <a:pt x="5233" y="1382"/>
                      <a:pt x="5226" y="1385"/>
                      <a:pt x="5219" y="1385"/>
                    </a:cubicBezTo>
                    <a:cubicBezTo>
                      <a:pt x="5202" y="1385"/>
                      <a:pt x="5185" y="1369"/>
                      <a:pt x="5168" y="1352"/>
                    </a:cubicBezTo>
                    <a:lnTo>
                      <a:pt x="4787" y="423"/>
                    </a:lnTo>
                    <a:close/>
                    <a:moveTo>
                      <a:pt x="8216" y="2066"/>
                    </a:moveTo>
                    <a:cubicBezTo>
                      <a:pt x="8264" y="2066"/>
                      <a:pt x="8312" y="2090"/>
                      <a:pt x="8312" y="2138"/>
                    </a:cubicBezTo>
                    <a:lnTo>
                      <a:pt x="8312" y="2566"/>
                    </a:lnTo>
                    <a:cubicBezTo>
                      <a:pt x="8312" y="2614"/>
                      <a:pt x="8264" y="2661"/>
                      <a:pt x="8216" y="2661"/>
                    </a:cubicBezTo>
                    <a:lnTo>
                      <a:pt x="7407" y="2661"/>
                    </a:lnTo>
                    <a:lnTo>
                      <a:pt x="7168" y="2066"/>
                    </a:lnTo>
                    <a:close/>
                    <a:moveTo>
                      <a:pt x="8788" y="1280"/>
                    </a:moveTo>
                    <a:cubicBezTo>
                      <a:pt x="8931" y="1280"/>
                      <a:pt x="9050" y="1399"/>
                      <a:pt x="9050" y="1542"/>
                    </a:cubicBezTo>
                    <a:lnTo>
                      <a:pt x="9050" y="3924"/>
                    </a:lnTo>
                    <a:lnTo>
                      <a:pt x="7954" y="3924"/>
                    </a:lnTo>
                    <a:lnTo>
                      <a:pt x="7550" y="2947"/>
                    </a:lnTo>
                    <a:lnTo>
                      <a:pt x="8216" y="2947"/>
                    </a:lnTo>
                    <a:cubicBezTo>
                      <a:pt x="8431" y="2947"/>
                      <a:pt x="8597" y="2781"/>
                      <a:pt x="8597" y="2566"/>
                    </a:cubicBezTo>
                    <a:lnTo>
                      <a:pt x="8597" y="2138"/>
                    </a:lnTo>
                    <a:cubicBezTo>
                      <a:pt x="8597" y="1923"/>
                      <a:pt x="8431" y="1757"/>
                      <a:pt x="8216" y="1757"/>
                    </a:cubicBezTo>
                    <a:lnTo>
                      <a:pt x="7049" y="1757"/>
                    </a:lnTo>
                    <a:lnTo>
                      <a:pt x="6835" y="1280"/>
                    </a:lnTo>
                    <a:close/>
                    <a:moveTo>
                      <a:pt x="4430" y="352"/>
                    </a:moveTo>
                    <a:lnTo>
                      <a:pt x="4906" y="1471"/>
                    </a:lnTo>
                    <a:cubicBezTo>
                      <a:pt x="4954" y="1614"/>
                      <a:pt x="5073" y="1685"/>
                      <a:pt x="5216" y="1685"/>
                    </a:cubicBezTo>
                    <a:cubicBezTo>
                      <a:pt x="5263" y="1685"/>
                      <a:pt x="5311" y="1685"/>
                      <a:pt x="5359" y="1661"/>
                    </a:cubicBezTo>
                    <a:lnTo>
                      <a:pt x="6478" y="1185"/>
                    </a:lnTo>
                    <a:lnTo>
                      <a:pt x="7621" y="3947"/>
                    </a:lnTo>
                    <a:lnTo>
                      <a:pt x="6907" y="3947"/>
                    </a:lnTo>
                    <a:cubicBezTo>
                      <a:pt x="6835" y="3947"/>
                      <a:pt x="6764" y="3995"/>
                      <a:pt x="6764" y="4090"/>
                    </a:cubicBezTo>
                    <a:cubicBezTo>
                      <a:pt x="6764" y="4162"/>
                      <a:pt x="6835" y="4233"/>
                      <a:pt x="6907" y="4233"/>
                    </a:cubicBezTo>
                    <a:lnTo>
                      <a:pt x="9574" y="4233"/>
                    </a:lnTo>
                    <a:cubicBezTo>
                      <a:pt x="9717" y="4233"/>
                      <a:pt x="9812" y="4352"/>
                      <a:pt x="9812" y="4471"/>
                    </a:cubicBezTo>
                    <a:lnTo>
                      <a:pt x="9812" y="8972"/>
                    </a:lnTo>
                    <a:cubicBezTo>
                      <a:pt x="9812" y="9330"/>
                      <a:pt x="9550" y="9591"/>
                      <a:pt x="9193" y="9591"/>
                    </a:cubicBezTo>
                    <a:lnTo>
                      <a:pt x="1596" y="9591"/>
                    </a:lnTo>
                    <a:cubicBezTo>
                      <a:pt x="1739" y="9425"/>
                      <a:pt x="1834" y="9210"/>
                      <a:pt x="1834" y="8972"/>
                    </a:cubicBezTo>
                    <a:lnTo>
                      <a:pt x="1834" y="7353"/>
                    </a:lnTo>
                    <a:cubicBezTo>
                      <a:pt x="1834" y="7281"/>
                      <a:pt x="1763" y="7210"/>
                      <a:pt x="1667" y="7210"/>
                    </a:cubicBezTo>
                    <a:cubicBezTo>
                      <a:pt x="1596" y="7210"/>
                      <a:pt x="1524" y="7281"/>
                      <a:pt x="1524" y="7353"/>
                    </a:cubicBezTo>
                    <a:lnTo>
                      <a:pt x="1524" y="8972"/>
                    </a:lnTo>
                    <a:cubicBezTo>
                      <a:pt x="1524" y="9330"/>
                      <a:pt x="1262" y="9591"/>
                      <a:pt x="905" y="9591"/>
                    </a:cubicBezTo>
                    <a:cubicBezTo>
                      <a:pt x="572" y="9591"/>
                      <a:pt x="286" y="9330"/>
                      <a:pt x="286" y="8972"/>
                    </a:cubicBezTo>
                    <a:lnTo>
                      <a:pt x="286" y="2590"/>
                    </a:lnTo>
                    <a:cubicBezTo>
                      <a:pt x="286" y="2447"/>
                      <a:pt x="405" y="2328"/>
                      <a:pt x="548" y="2328"/>
                    </a:cubicBezTo>
                    <a:lnTo>
                      <a:pt x="834" y="2328"/>
                    </a:lnTo>
                    <a:lnTo>
                      <a:pt x="1120" y="3066"/>
                    </a:lnTo>
                    <a:cubicBezTo>
                      <a:pt x="1155" y="3120"/>
                      <a:pt x="1204" y="3147"/>
                      <a:pt x="1257" y="3147"/>
                    </a:cubicBezTo>
                    <a:cubicBezTo>
                      <a:pt x="1274" y="3147"/>
                      <a:pt x="1292" y="3144"/>
                      <a:pt x="1310" y="3138"/>
                    </a:cubicBezTo>
                    <a:cubicBezTo>
                      <a:pt x="1382" y="3114"/>
                      <a:pt x="1429" y="3019"/>
                      <a:pt x="1405" y="2947"/>
                    </a:cubicBezTo>
                    <a:lnTo>
                      <a:pt x="953" y="1876"/>
                    </a:lnTo>
                    <a:cubicBezTo>
                      <a:pt x="929" y="1852"/>
                      <a:pt x="953" y="1804"/>
                      <a:pt x="977" y="1804"/>
                    </a:cubicBezTo>
                    <a:lnTo>
                      <a:pt x="4430" y="352"/>
                    </a:lnTo>
                    <a:close/>
                    <a:moveTo>
                      <a:pt x="4513" y="0"/>
                    </a:moveTo>
                    <a:cubicBezTo>
                      <a:pt x="4495" y="0"/>
                      <a:pt x="4477" y="6"/>
                      <a:pt x="4454" y="18"/>
                    </a:cubicBezTo>
                    <a:lnTo>
                      <a:pt x="858" y="1518"/>
                    </a:lnTo>
                    <a:cubicBezTo>
                      <a:pt x="691" y="1590"/>
                      <a:pt x="596" y="1804"/>
                      <a:pt x="667" y="1971"/>
                    </a:cubicBezTo>
                    <a:lnTo>
                      <a:pt x="691" y="2042"/>
                    </a:lnTo>
                    <a:lnTo>
                      <a:pt x="548" y="2042"/>
                    </a:lnTo>
                    <a:cubicBezTo>
                      <a:pt x="238" y="2042"/>
                      <a:pt x="0" y="2280"/>
                      <a:pt x="0" y="2590"/>
                    </a:cubicBezTo>
                    <a:lnTo>
                      <a:pt x="0" y="8972"/>
                    </a:lnTo>
                    <a:cubicBezTo>
                      <a:pt x="0" y="9472"/>
                      <a:pt x="405" y="9877"/>
                      <a:pt x="905" y="9877"/>
                    </a:cubicBezTo>
                    <a:lnTo>
                      <a:pt x="9193" y="9877"/>
                    </a:lnTo>
                    <a:cubicBezTo>
                      <a:pt x="9717" y="9877"/>
                      <a:pt x="10121" y="9472"/>
                      <a:pt x="10121" y="8972"/>
                    </a:cubicBezTo>
                    <a:lnTo>
                      <a:pt x="10121" y="4471"/>
                    </a:lnTo>
                    <a:cubicBezTo>
                      <a:pt x="10121" y="4162"/>
                      <a:pt x="9860" y="3924"/>
                      <a:pt x="9574" y="3924"/>
                    </a:cubicBezTo>
                    <a:lnTo>
                      <a:pt x="9336" y="3924"/>
                    </a:lnTo>
                    <a:lnTo>
                      <a:pt x="9336" y="1542"/>
                    </a:lnTo>
                    <a:cubicBezTo>
                      <a:pt x="9336" y="1233"/>
                      <a:pt x="9097" y="994"/>
                      <a:pt x="8788" y="994"/>
                    </a:cubicBezTo>
                    <a:lnTo>
                      <a:pt x="6716" y="994"/>
                    </a:lnTo>
                    <a:lnTo>
                      <a:pt x="6692" y="923"/>
                    </a:lnTo>
                    <a:cubicBezTo>
                      <a:pt x="6668" y="899"/>
                      <a:pt x="6645" y="852"/>
                      <a:pt x="6621" y="852"/>
                    </a:cubicBezTo>
                    <a:lnTo>
                      <a:pt x="4573" y="18"/>
                    </a:lnTo>
                    <a:cubicBezTo>
                      <a:pt x="4549" y="6"/>
                      <a:pt x="4531" y="0"/>
                      <a:pt x="4513" y="0"/>
                    </a:cubicBezTo>
                    <a:close/>
                  </a:path>
                </a:pathLst>
              </a:custGeom>
              <a:solidFill>
                <a:srgbClr val="FD0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6" name="Google Shape;136;p7"/>
              <p:cNvSpPr/>
              <p:nvPr/>
            </p:nvSpPr>
            <p:spPr>
              <a:xfrm>
                <a:off x="4123561" y="2296744"/>
                <a:ext cx="170689" cy="161818"/>
              </a:xfrm>
              <a:custGeom>
                <a:avLst/>
                <a:gdLst/>
                <a:ahLst/>
                <a:cxnLst/>
                <a:rect l="l" t="t" r="r" b="b"/>
                <a:pathLst>
                  <a:path w="5074" h="4704" extrusionOk="0">
                    <a:moveTo>
                      <a:pt x="2760" y="301"/>
                    </a:moveTo>
                    <a:cubicBezTo>
                      <a:pt x="2892" y="301"/>
                      <a:pt x="3021" y="325"/>
                      <a:pt x="3144" y="370"/>
                    </a:cubicBezTo>
                    <a:cubicBezTo>
                      <a:pt x="3430" y="489"/>
                      <a:pt x="3645" y="703"/>
                      <a:pt x="3740" y="965"/>
                    </a:cubicBezTo>
                    <a:cubicBezTo>
                      <a:pt x="3859" y="1227"/>
                      <a:pt x="3859" y="1513"/>
                      <a:pt x="3764" y="1775"/>
                    </a:cubicBezTo>
                    <a:lnTo>
                      <a:pt x="3287" y="1775"/>
                    </a:lnTo>
                    <a:cubicBezTo>
                      <a:pt x="3335" y="1679"/>
                      <a:pt x="3359" y="1560"/>
                      <a:pt x="3311" y="1441"/>
                    </a:cubicBezTo>
                    <a:cubicBezTo>
                      <a:pt x="3264" y="1346"/>
                      <a:pt x="3168" y="1275"/>
                      <a:pt x="3073" y="1227"/>
                    </a:cubicBezTo>
                    <a:cubicBezTo>
                      <a:pt x="3025" y="1203"/>
                      <a:pt x="2972" y="1191"/>
                      <a:pt x="2918" y="1191"/>
                    </a:cubicBezTo>
                    <a:cubicBezTo>
                      <a:pt x="2865" y="1191"/>
                      <a:pt x="2811" y="1203"/>
                      <a:pt x="2763" y="1227"/>
                    </a:cubicBezTo>
                    <a:lnTo>
                      <a:pt x="2621" y="1298"/>
                    </a:lnTo>
                    <a:cubicBezTo>
                      <a:pt x="2607" y="1303"/>
                      <a:pt x="2594" y="1305"/>
                      <a:pt x="2581" y="1305"/>
                    </a:cubicBezTo>
                    <a:cubicBezTo>
                      <a:pt x="2524" y="1305"/>
                      <a:pt x="2473" y="1266"/>
                      <a:pt x="2454" y="1227"/>
                    </a:cubicBezTo>
                    <a:cubicBezTo>
                      <a:pt x="2430" y="1155"/>
                      <a:pt x="2478" y="1108"/>
                      <a:pt x="2525" y="1084"/>
                    </a:cubicBezTo>
                    <a:lnTo>
                      <a:pt x="2668" y="1013"/>
                    </a:lnTo>
                    <a:cubicBezTo>
                      <a:pt x="2692" y="1001"/>
                      <a:pt x="2710" y="995"/>
                      <a:pt x="2728" y="995"/>
                    </a:cubicBezTo>
                    <a:cubicBezTo>
                      <a:pt x="2746" y="995"/>
                      <a:pt x="2763" y="1001"/>
                      <a:pt x="2787" y="1013"/>
                    </a:cubicBezTo>
                    <a:cubicBezTo>
                      <a:pt x="2815" y="1031"/>
                      <a:pt x="2842" y="1039"/>
                      <a:pt x="2868" y="1039"/>
                    </a:cubicBezTo>
                    <a:cubicBezTo>
                      <a:pt x="2910" y="1039"/>
                      <a:pt x="2948" y="1018"/>
                      <a:pt x="2978" y="989"/>
                    </a:cubicBezTo>
                    <a:cubicBezTo>
                      <a:pt x="3025" y="917"/>
                      <a:pt x="3002" y="822"/>
                      <a:pt x="2954" y="774"/>
                    </a:cubicBezTo>
                    <a:cubicBezTo>
                      <a:pt x="2892" y="728"/>
                      <a:pt x="2821" y="702"/>
                      <a:pt x="2746" y="702"/>
                    </a:cubicBezTo>
                    <a:cubicBezTo>
                      <a:pt x="2705" y="702"/>
                      <a:pt x="2663" y="710"/>
                      <a:pt x="2621" y="727"/>
                    </a:cubicBezTo>
                    <a:lnTo>
                      <a:pt x="2597" y="679"/>
                    </a:lnTo>
                    <a:cubicBezTo>
                      <a:pt x="2577" y="620"/>
                      <a:pt x="2509" y="578"/>
                      <a:pt x="2446" y="578"/>
                    </a:cubicBezTo>
                    <a:cubicBezTo>
                      <a:pt x="2432" y="578"/>
                      <a:pt x="2419" y="580"/>
                      <a:pt x="2406" y="584"/>
                    </a:cubicBezTo>
                    <a:cubicBezTo>
                      <a:pt x="2335" y="632"/>
                      <a:pt x="2311" y="703"/>
                      <a:pt x="2335" y="774"/>
                    </a:cubicBezTo>
                    <a:lnTo>
                      <a:pt x="2359" y="822"/>
                    </a:lnTo>
                    <a:cubicBezTo>
                      <a:pt x="2192" y="941"/>
                      <a:pt x="2120" y="1155"/>
                      <a:pt x="2192" y="1346"/>
                    </a:cubicBezTo>
                    <a:cubicBezTo>
                      <a:pt x="2264" y="1490"/>
                      <a:pt x="2418" y="1594"/>
                      <a:pt x="2582" y="1594"/>
                    </a:cubicBezTo>
                    <a:cubicBezTo>
                      <a:pt x="2635" y="1594"/>
                      <a:pt x="2688" y="1583"/>
                      <a:pt x="2740" y="1560"/>
                    </a:cubicBezTo>
                    <a:lnTo>
                      <a:pt x="2882" y="1489"/>
                    </a:lnTo>
                    <a:lnTo>
                      <a:pt x="2978" y="1489"/>
                    </a:lnTo>
                    <a:cubicBezTo>
                      <a:pt x="3002" y="1513"/>
                      <a:pt x="3025" y="1537"/>
                      <a:pt x="3025" y="1560"/>
                    </a:cubicBezTo>
                    <a:cubicBezTo>
                      <a:pt x="3049" y="1608"/>
                      <a:pt x="3025" y="1679"/>
                      <a:pt x="2978" y="1703"/>
                    </a:cubicBezTo>
                    <a:lnTo>
                      <a:pt x="2811" y="1775"/>
                    </a:lnTo>
                    <a:lnTo>
                      <a:pt x="2763" y="1775"/>
                    </a:lnTo>
                    <a:cubicBezTo>
                      <a:pt x="2740" y="1775"/>
                      <a:pt x="2716" y="1775"/>
                      <a:pt x="2692" y="1751"/>
                    </a:cubicBezTo>
                    <a:cubicBezTo>
                      <a:pt x="2668" y="1715"/>
                      <a:pt x="2632" y="1697"/>
                      <a:pt x="2594" y="1697"/>
                    </a:cubicBezTo>
                    <a:cubicBezTo>
                      <a:pt x="2555" y="1697"/>
                      <a:pt x="2513" y="1715"/>
                      <a:pt x="2478" y="1751"/>
                    </a:cubicBezTo>
                    <a:cubicBezTo>
                      <a:pt x="2478" y="1751"/>
                      <a:pt x="2478" y="1775"/>
                      <a:pt x="2454" y="1775"/>
                    </a:cubicBezTo>
                    <a:lnTo>
                      <a:pt x="1739" y="1775"/>
                    </a:lnTo>
                    <a:cubicBezTo>
                      <a:pt x="1620" y="1513"/>
                      <a:pt x="1620" y="1227"/>
                      <a:pt x="1739" y="965"/>
                    </a:cubicBezTo>
                    <a:cubicBezTo>
                      <a:pt x="1835" y="703"/>
                      <a:pt x="2049" y="489"/>
                      <a:pt x="2311" y="393"/>
                    </a:cubicBezTo>
                    <a:cubicBezTo>
                      <a:pt x="2462" y="331"/>
                      <a:pt x="2613" y="301"/>
                      <a:pt x="2760" y="301"/>
                    </a:cubicBezTo>
                    <a:close/>
                    <a:moveTo>
                      <a:pt x="2740" y="0"/>
                    </a:moveTo>
                    <a:cubicBezTo>
                      <a:pt x="2561" y="0"/>
                      <a:pt x="2382" y="36"/>
                      <a:pt x="2216" y="108"/>
                    </a:cubicBezTo>
                    <a:cubicBezTo>
                      <a:pt x="1858" y="251"/>
                      <a:pt x="1596" y="512"/>
                      <a:pt x="1454" y="846"/>
                    </a:cubicBezTo>
                    <a:cubicBezTo>
                      <a:pt x="1335" y="1155"/>
                      <a:pt x="1311" y="1489"/>
                      <a:pt x="1406" y="1775"/>
                    </a:cubicBezTo>
                    <a:lnTo>
                      <a:pt x="739" y="1775"/>
                    </a:lnTo>
                    <a:cubicBezTo>
                      <a:pt x="644" y="1775"/>
                      <a:pt x="572" y="1798"/>
                      <a:pt x="501" y="1822"/>
                    </a:cubicBezTo>
                    <a:lnTo>
                      <a:pt x="311" y="1394"/>
                    </a:lnTo>
                    <a:cubicBezTo>
                      <a:pt x="293" y="1342"/>
                      <a:pt x="239" y="1303"/>
                      <a:pt x="183" y="1303"/>
                    </a:cubicBezTo>
                    <a:cubicBezTo>
                      <a:pt x="162" y="1303"/>
                      <a:pt x="140" y="1309"/>
                      <a:pt x="120" y="1322"/>
                    </a:cubicBezTo>
                    <a:cubicBezTo>
                      <a:pt x="49" y="1346"/>
                      <a:pt x="1" y="1441"/>
                      <a:pt x="49" y="1513"/>
                    </a:cubicBezTo>
                    <a:lnTo>
                      <a:pt x="263" y="2037"/>
                    </a:lnTo>
                    <a:cubicBezTo>
                      <a:pt x="215" y="2132"/>
                      <a:pt x="191" y="2227"/>
                      <a:pt x="191" y="2322"/>
                    </a:cubicBezTo>
                    <a:lnTo>
                      <a:pt x="191" y="4537"/>
                    </a:lnTo>
                    <a:cubicBezTo>
                      <a:pt x="191" y="4632"/>
                      <a:pt x="263" y="4704"/>
                      <a:pt x="334" y="4704"/>
                    </a:cubicBezTo>
                    <a:cubicBezTo>
                      <a:pt x="430" y="4704"/>
                      <a:pt x="501" y="4632"/>
                      <a:pt x="501" y="4537"/>
                    </a:cubicBezTo>
                    <a:lnTo>
                      <a:pt x="501" y="2322"/>
                    </a:lnTo>
                    <a:cubicBezTo>
                      <a:pt x="501" y="2179"/>
                      <a:pt x="596" y="2084"/>
                      <a:pt x="739" y="2084"/>
                    </a:cubicBezTo>
                    <a:lnTo>
                      <a:pt x="4907" y="2084"/>
                    </a:lnTo>
                    <a:cubicBezTo>
                      <a:pt x="5002" y="2084"/>
                      <a:pt x="5073" y="2013"/>
                      <a:pt x="5073" y="1918"/>
                    </a:cubicBezTo>
                    <a:cubicBezTo>
                      <a:pt x="5073" y="1846"/>
                      <a:pt x="5002" y="1775"/>
                      <a:pt x="4907" y="1775"/>
                    </a:cubicBezTo>
                    <a:lnTo>
                      <a:pt x="4073" y="1775"/>
                    </a:lnTo>
                    <a:cubicBezTo>
                      <a:pt x="4168" y="1465"/>
                      <a:pt x="4145" y="1155"/>
                      <a:pt x="4026" y="846"/>
                    </a:cubicBezTo>
                    <a:cubicBezTo>
                      <a:pt x="3883" y="512"/>
                      <a:pt x="3597" y="251"/>
                      <a:pt x="3264" y="108"/>
                    </a:cubicBezTo>
                    <a:cubicBezTo>
                      <a:pt x="3097" y="36"/>
                      <a:pt x="2918" y="0"/>
                      <a:pt x="2740" y="0"/>
                    </a:cubicBezTo>
                    <a:close/>
                  </a:path>
                </a:pathLst>
              </a:custGeom>
              <a:solidFill>
                <a:srgbClr val="FD0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7" name="Google Shape;137;p7"/>
              <p:cNvSpPr/>
              <p:nvPr/>
            </p:nvSpPr>
            <p:spPr>
              <a:xfrm>
                <a:off x="4130793" y="2276448"/>
                <a:ext cx="47298" cy="25662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746" extrusionOk="0">
                    <a:moveTo>
                      <a:pt x="1207" y="1"/>
                    </a:moveTo>
                    <a:cubicBezTo>
                      <a:pt x="1193" y="1"/>
                      <a:pt x="1180" y="3"/>
                      <a:pt x="1167" y="7"/>
                    </a:cubicBezTo>
                    <a:lnTo>
                      <a:pt x="119" y="460"/>
                    </a:lnTo>
                    <a:cubicBezTo>
                      <a:pt x="48" y="483"/>
                      <a:pt x="0" y="579"/>
                      <a:pt x="24" y="650"/>
                    </a:cubicBezTo>
                    <a:cubicBezTo>
                      <a:pt x="48" y="721"/>
                      <a:pt x="119" y="745"/>
                      <a:pt x="167" y="745"/>
                    </a:cubicBezTo>
                    <a:lnTo>
                      <a:pt x="215" y="745"/>
                    </a:lnTo>
                    <a:lnTo>
                      <a:pt x="1286" y="293"/>
                    </a:lnTo>
                    <a:cubicBezTo>
                      <a:pt x="1358" y="269"/>
                      <a:pt x="1405" y="174"/>
                      <a:pt x="1358" y="102"/>
                    </a:cubicBezTo>
                    <a:cubicBezTo>
                      <a:pt x="1338" y="44"/>
                      <a:pt x="1270" y="1"/>
                      <a:pt x="1207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8" name="Google Shape;138;p7"/>
              <p:cNvSpPr/>
              <p:nvPr/>
            </p:nvSpPr>
            <p:spPr>
              <a:xfrm>
                <a:off x="4137992" y="2301423"/>
                <a:ext cx="25667" cy="16237"/>
              </a:xfrm>
              <a:custGeom>
                <a:avLst/>
                <a:gdLst/>
                <a:ahLst/>
                <a:cxnLst/>
                <a:rect l="l" t="t" r="r" b="b"/>
                <a:pathLst>
                  <a:path w="763" h="472" extrusionOk="0">
                    <a:moveTo>
                      <a:pt x="599" y="0"/>
                    </a:moveTo>
                    <a:cubicBezTo>
                      <a:pt x="576" y="0"/>
                      <a:pt x="551" y="6"/>
                      <a:pt x="525" y="19"/>
                    </a:cubicBezTo>
                    <a:lnTo>
                      <a:pt x="96" y="186"/>
                    </a:lnTo>
                    <a:cubicBezTo>
                      <a:pt x="24" y="234"/>
                      <a:pt x="1" y="305"/>
                      <a:pt x="24" y="376"/>
                    </a:cubicBezTo>
                    <a:cubicBezTo>
                      <a:pt x="48" y="448"/>
                      <a:pt x="96" y="472"/>
                      <a:pt x="167" y="472"/>
                    </a:cubicBezTo>
                    <a:lnTo>
                      <a:pt x="215" y="472"/>
                    </a:lnTo>
                    <a:lnTo>
                      <a:pt x="644" y="281"/>
                    </a:lnTo>
                    <a:cubicBezTo>
                      <a:pt x="715" y="257"/>
                      <a:pt x="763" y="162"/>
                      <a:pt x="739" y="91"/>
                    </a:cubicBezTo>
                    <a:cubicBezTo>
                      <a:pt x="705" y="39"/>
                      <a:pt x="658" y="0"/>
                      <a:pt x="599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9" name="Google Shape;139;p7"/>
              <p:cNvSpPr/>
              <p:nvPr/>
            </p:nvSpPr>
            <p:spPr>
              <a:xfrm>
                <a:off x="4161237" y="2507685"/>
                <a:ext cx="35288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287" extrusionOk="0">
                    <a:moveTo>
                      <a:pt x="143" y="1"/>
                    </a:moveTo>
                    <a:cubicBezTo>
                      <a:pt x="72" y="1"/>
                      <a:pt x="0" y="48"/>
                      <a:pt x="0" y="144"/>
                    </a:cubicBezTo>
                    <a:cubicBezTo>
                      <a:pt x="0" y="215"/>
                      <a:pt x="72" y="286"/>
                      <a:pt x="143" y="286"/>
                    </a:cubicBezTo>
                    <a:lnTo>
                      <a:pt x="905" y="286"/>
                    </a:lnTo>
                    <a:cubicBezTo>
                      <a:pt x="977" y="286"/>
                      <a:pt x="1048" y="215"/>
                      <a:pt x="1048" y="144"/>
                    </a:cubicBezTo>
                    <a:cubicBezTo>
                      <a:pt x="1048" y="48"/>
                      <a:pt x="977" y="1"/>
                      <a:pt x="905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0" name="Google Shape;140;p7"/>
              <p:cNvSpPr/>
              <p:nvPr/>
            </p:nvSpPr>
            <p:spPr>
              <a:xfrm>
                <a:off x="4161237" y="2525711"/>
                <a:ext cx="81745" cy="10698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311" extrusionOk="0">
                    <a:moveTo>
                      <a:pt x="143" y="1"/>
                    </a:moveTo>
                    <a:cubicBezTo>
                      <a:pt x="72" y="1"/>
                      <a:pt x="0" y="72"/>
                      <a:pt x="0" y="143"/>
                    </a:cubicBezTo>
                    <a:cubicBezTo>
                      <a:pt x="0" y="239"/>
                      <a:pt x="72" y="310"/>
                      <a:pt x="143" y="310"/>
                    </a:cubicBezTo>
                    <a:lnTo>
                      <a:pt x="2286" y="310"/>
                    </a:lnTo>
                    <a:cubicBezTo>
                      <a:pt x="2358" y="310"/>
                      <a:pt x="2429" y="239"/>
                      <a:pt x="2429" y="143"/>
                    </a:cubicBezTo>
                    <a:cubicBezTo>
                      <a:pt x="2429" y="72"/>
                      <a:pt x="2358" y="1"/>
                      <a:pt x="2286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141" name="Google Shape;141;p7"/>
          <p:cNvGrpSpPr/>
          <p:nvPr/>
        </p:nvGrpSpPr>
        <p:grpSpPr>
          <a:xfrm>
            <a:off x="1124675" y="1467511"/>
            <a:ext cx="1371600" cy="1371600"/>
            <a:chOff x="1124675" y="1467511"/>
            <a:chExt cx="1371600" cy="1371600"/>
          </a:xfrm>
        </p:grpSpPr>
        <p:sp>
          <p:nvSpPr>
            <p:cNvPr id="113" name="Google Shape;113;p7"/>
            <p:cNvSpPr/>
            <p:nvPr/>
          </p:nvSpPr>
          <p:spPr>
            <a:xfrm>
              <a:off x="1124675" y="1467511"/>
              <a:ext cx="1371600" cy="1371600"/>
            </a:xfrm>
            <a:prstGeom prst="ellipse">
              <a:avLst/>
            </a:prstGeom>
            <a:noFill/>
            <a:ln w="9525" cap="flat" cmpd="sng">
              <a:solidFill>
                <a:srgbClr val="E4EA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 panose="020B0604020202020204"/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142" name="Google Shape;142;p7"/>
            <p:cNvGrpSpPr/>
            <p:nvPr/>
          </p:nvGrpSpPr>
          <p:grpSpPr>
            <a:xfrm>
              <a:off x="1511329" y="1895334"/>
              <a:ext cx="553898" cy="515932"/>
              <a:chOff x="3385734" y="2233242"/>
              <a:chExt cx="340504" cy="319542"/>
            </a:xfrm>
          </p:grpSpPr>
          <p:sp>
            <p:nvSpPr>
              <p:cNvPr id="143" name="Google Shape;143;p7"/>
              <p:cNvSpPr/>
              <p:nvPr/>
            </p:nvSpPr>
            <p:spPr>
              <a:xfrm>
                <a:off x="3385734" y="2233242"/>
                <a:ext cx="340504" cy="319542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9289" extrusionOk="0">
                    <a:moveTo>
                      <a:pt x="9574" y="310"/>
                    </a:moveTo>
                    <a:cubicBezTo>
                      <a:pt x="9717" y="310"/>
                      <a:pt x="9812" y="406"/>
                      <a:pt x="9812" y="549"/>
                    </a:cubicBezTo>
                    <a:lnTo>
                      <a:pt x="9812" y="5669"/>
                    </a:lnTo>
                    <a:lnTo>
                      <a:pt x="8622" y="5669"/>
                    </a:lnTo>
                    <a:cubicBezTo>
                      <a:pt x="8550" y="5669"/>
                      <a:pt x="8479" y="5740"/>
                      <a:pt x="8479" y="5812"/>
                    </a:cubicBezTo>
                    <a:cubicBezTo>
                      <a:pt x="8479" y="5907"/>
                      <a:pt x="8550" y="5978"/>
                      <a:pt x="8622" y="5978"/>
                    </a:cubicBezTo>
                    <a:lnTo>
                      <a:pt x="9812" y="5978"/>
                    </a:lnTo>
                    <a:lnTo>
                      <a:pt x="9812" y="6455"/>
                    </a:lnTo>
                    <a:cubicBezTo>
                      <a:pt x="9812" y="6597"/>
                      <a:pt x="9717" y="6717"/>
                      <a:pt x="9574" y="6717"/>
                    </a:cubicBezTo>
                    <a:lnTo>
                      <a:pt x="549" y="6717"/>
                    </a:lnTo>
                    <a:cubicBezTo>
                      <a:pt x="406" y="6717"/>
                      <a:pt x="287" y="6597"/>
                      <a:pt x="287" y="6455"/>
                    </a:cubicBezTo>
                    <a:lnTo>
                      <a:pt x="287" y="5978"/>
                    </a:lnTo>
                    <a:lnTo>
                      <a:pt x="7979" y="5978"/>
                    </a:lnTo>
                    <a:cubicBezTo>
                      <a:pt x="8050" y="5978"/>
                      <a:pt x="8122" y="5907"/>
                      <a:pt x="8122" y="5812"/>
                    </a:cubicBezTo>
                    <a:cubicBezTo>
                      <a:pt x="8122" y="5740"/>
                      <a:pt x="8050" y="5669"/>
                      <a:pt x="7979" y="5669"/>
                    </a:cubicBezTo>
                    <a:lnTo>
                      <a:pt x="6216" y="5669"/>
                    </a:lnTo>
                    <a:lnTo>
                      <a:pt x="6216" y="310"/>
                    </a:lnTo>
                    <a:close/>
                    <a:moveTo>
                      <a:pt x="5335" y="7002"/>
                    </a:moveTo>
                    <a:lnTo>
                      <a:pt x="5335" y="7193"/>
                    </a:lnTo>
                    <a:cubicBezTo>
                      <a:pt x="5335" y="7360"/>
                      <a:pt x="5216" y="7479"/>
                      <a:pt x="5049" y="7479"/>
                    </a:cubicBezTo>
                    <a:cubicBezTo>
                      <a:pt x="4907" y="7479"/>
                      <a:pt x="4764" y="7360"/>
                      <a:pt x="4764" y="7193"/>
                    </a:cubicBezTo>
                    <a:lnTo>
                      <a:pt x="4764" y="7002"/>
                    </a:lnTo>
                    <a:close/>
                    <a:moveTo>
                      <a:pt x="6073" y="7002"/>
                    </a:moveTo>
                    <a:lnTo>
                      <a:pt x="6169" y="8241"/>
                    </a:lnTo>
                    <a:lnTo>
                      <a:pt x="3954" y="8241"/>
                    </a:lnTo>
                    <a:lnTo>
                      <a:pt x="4049" y="7002"/>
                    </a:lnTo>
                    <a:lnTo>
                      <a:pt x="4478" y="7002"/>
                    </a:lnTo>
                    <a:lnTo>
                      <a:pt x="4478" y="7193"/>
                    </a:lnTo>
                    <a:cubicBezTo>
                      <a:pt x="4478" y="7526"/>
                      <a:pt x="4740" y="7788"/>
                      <a:pt x="5049" y="7788"/>
                    </a:cubicBezTo>
                    <a:cubicBezTo>
                      <a:pt x="5383" y="7788"/>
                      <a:pt x="5645" y="7526"/>
                      <a:pt x="5645" y="7193"/>
                    </a:cubicBezTo>
                    <a:lnTo>
                      <a:pt x="5645" y="7002"/>
                    </a:lnTo>
                    <a:close/>
                    <a:moveTo>
                      <a:pt x="6859" y="8526"/>
                    </a:moveTo>
                    <a:cubicBezTo>
                      <a:pt x="6883" y="8526"/>
                      <a:pt x="6907" y="8550"/>
                      <a:pt x="6907" y="8574"/>
                    </a:cubicBezTo>
                    <a:lnTo>
                      <a:pt x="6907" y="8955"/>
                    </a:lnTo>
                    <a:cubicBezTo>
                      <a:pt x="6907" y="8979"/>
                      <a:pt x="6883" y="9003"/>
                      <a:pt x="6859" y="9003"/>
                    </a:cubicBezTo>
                    <a:lnTo>
                      <a:pt x="3263" y="9003"/>
                    </a:lnTo>
                    <a:cubicBezTo>
                      <a:pt x="3240" y="9003"/>
                      <a:pt x="3216" y="8979"/>
                      <a:pt x="3216" y="8955"/>
                    </a:cubicBezTo>
                    <a:lnTo>
                      <a:pt x="3216" y="8574"/>
                    </a:lnTo>
                    <a:cubicBezTo>
                      <a:pt x="3216" y="8550"/>
                      <a:pt x="3240" y="8526"/>
                      <a:pt x="3263" y="8526"/>
                    </a:cubicBezTo>
                    <a:close/>
                    <a:moveTo>
                      <a:pt x="549" y="1"/>
                    </a:moveTo>
                    <a:cubicBezTo>
                      <a:pt x="239" y="1"/>
                      <a:pt x="1" y="239"/>
                      <a:pt x="1" y="549"/>
                    </a:cubicBezTo>
                    <a:lnTo>
                      <a:pt x="1" y="1477"/>
                    </a:lnTo>
                    <a:cubicBezTo>
                      <a:pt x="1" y="1573"/>
                      <a:pt x="72" y="1644"/>
                      <a:pt x="144" y="1644"/>
                    </a:cubicBezTo>
                    <a:cubicBezTo>
                      <a:pt x="215" y="1644"/>
                      <a:pt x="287" y="1573"/>
                      <a:pt x="287" y="1477"/>
                    </a:cubicBezTo>
                    <a:lnTo>
                      <a:pt x="287" y="549"/>
                    </a:lnTo>
                    <a:cubicBezTo>
                      <a:pt x="287" y="406"/>
                      <a:pt x="406" y="310"/>
                      <a:pt x="549" y="310"/>
                    </a:cubicBezTo>
                    <a:lnTo>
                      <a:pt x="5907" y="310"/>
                    </a:lnTo>
                    <a:lnTo>
                      <a:pt x="5907" y="5669"/>
                    </a:lnTo>
                    <a:lnTo>
                      <a:pt x="287" y="5669"/>
                    </a:lnTo>
                    <a:lnTo>
                      <a:pt x="287" y="2144"/>
                    </a:lnTo>
                    <a:cubicBezTo>
                      <a:pt x="287" y="2049"/>
                      <a:pt x="239" y="2001"/>
                      <a:pt x="144" y="2001"/>
                    </a:cubicBezTo>
                    <a:cubicBezTo>
                      <a:pt x="72" y="2001"/>
                      <a:pt x="1" y="2049"/>
                      <a:pt x="1" y="2144"/>
                    </a:cubicBezTo>
                    <a:lnTo>
                      <a:pt x="1" y="6455"/>
                    </a:lnTo>
                    <a:cubicBezTo>
                      <a:pt x="1" y="6764"/>
                      <a:pt x="239" y="7002"/>
                      <a:pt x="549" y="7002"/>
                    </a:cubicBezTo>
                    <a:lnTo>
                      <a:pt x="3763" y="7002"/>
                    </a:lnTo>
                    <a:lnTo>
                      <a:pt x="3644" y="8241"/>
                    </a:lnTo>
                    <a:lnTo>
                      <a:pt x="3263" y="8241"/>
                    </a:lnTo>
                    <a:cubicBezTo>
                      <a:pt x="3073" y="8241"/>
                      <a:pt x="2930" y="8384"/>
                      <a:pt x="2930" y="8574"/>
                    </a:cubicBezTo>
                    <a:lnTo>
                      <a:pt x="2930" y="8955"/>
                    </a:lnTo>
                    <a:cubicBezTo>
                      <a:pt x="2930" y="9146"/>
                      <a:pt x="3073" y="9288"/>
                      <a:pt x="3263" y="9288"/>
                    </a:cubicBezTo>
                    <a:lnTo>
                      <a:pt x="6859" y="9288"/>
                    </a:lnTo>
                    <a:cubicBezTo>
                      <a:pt x="7050" y="9288"/>
                      <a:pt x="7193" y="9146"/>
                      <a:pt x="7193" y="8955"/>
                    </a:cubicBezTo>
                    <a:lnTo>
                      <a:pt x="7193" y="8574"/>
                    </a:lnTo>
                    <a:cubicBezTo>
                      <a:pt x="7193" y="8384"/>
                      <a:pt x="7050" y="8241"/>
                      <a:pt x="6859" y="8241"/>
                    </a:cubicBezTo>
                    <a:lnTo>
                      <a:pt x="6478" y="8241"/>
                    </a:lnTo>
                    <a:lnTo>
                      <a:pt x="6359" y="7002"/>
                    </a:lnTo>
                    <a:lnTo>
                      <a:pt x="9574" y="7002"/>
                    </a:lnTo>
                    <a:cubicBezTo>
                      <a:pt x="9860" y="7002"/>
                      <a:pt x="10122" y="6764"/>
                      <a:pt x="10122" y="6455"/>
                    </a:cubicBezTo>
                    <a:lnTo>
                      <a:pt x="10122" y="549"/>
                    </a:lnTo>
                    <a:cubicBezTo>
                      <a:pt x="10122" y="239"/>
                      <a:pt x="9884" y="1"/>
                      <a:pt x="9574" y="1"/>
                    </a:cubicBezTo>
                    <a:close/>
                  </a:path>
                </a:pathLst>
              </a:custGeom>
              <a:solidFill>
                <a:srgbClr val="FD0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4" name="Google Shape;144;p7"/>
              <p:cNvSpPr/>
              <p:nvPr/>
            </p:nvSpPr>
            <p:spPr>
              <a:xfrm>
                <a:off x="3420989" y="2296022"/>
                <a:ext cx="143441" cy="113382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296" extrusionOk="0">
                    <a:moveTo>
                      <a:pt x="3897" y="0"/>
                    </a:moveTo>
                    <a:cubicBezTo>
                      <a:pt x="3848" y="0"/>
                      <a:pt x="3805" y="22"/>
                      <a:pt x="3787" y="57"/>
                    </a:cubicBezTo>
                    <a:lnTo>
                      <a:pt x="2835" y="1176"/>
                    </a:lnTo>
                    <a:lnTo>
                      <a:pt x="2596" y="986"/>
                    </a:lnTo>
                    <a:cubicBezTo>
                      <a:pt x="2573" y="962"/>
                      <a:pt x="2537" y="950"/>
                      <a:pt x="2501" y="950"/>
                    </a:cubicBezTo>
                    <a:cubicBezTo>
                      <a:pt x="2465" y="950"/>
                      <a:pt x="2430" y="962"/>
                      <a:pt x="2406" y="986"/>
                    </a:cubicBezTo>
                    <a:lnTo>
                      <a:pt x="1811" y="1629"/>
                    </a:lnTo>
                    <a:lnTo>
                      <a:pt x="1096" y="1367"/>
                    </a:lnTo>
                    <a:cubicBezTo>
                      <a:pt x="1084" y="1355"/>
                      <a:pt x="1066" y="1349"/>
                      <a:pt x="1045" y="1349"/>
                    </a:cubicBezTo>
                    <a:cubicBezTo>
                      <a:pt x="1025" y="1349"/>
                      <a:pt x="1001" y="1355"/>
                      <a:pt x="977" y="1367"/>
                    </a:cubicBezTo>
                    <a:lnTo>
                      <a:pt x="286" y="1772"/>
                    </a:lnTo>
                    <a:lnTo>
                      <a:pt x="286" y="462"/>
                    </a:lnTo>
                    <a:cubicBezTo>
                      <a:pt x="286" y="391"/>
                      <a:pt x="239" y="319"/>
                      <a:pt x="144" y="319"/>
                    </a:cubicBezTo>
                    <a:cubicBezTo>
                      <a:pt x="72" y="319"/>
                      <a:pt x="1" y="391"/>
                      <a:pt x="1" y="462"/>
                    </a:cubicBezTo>
                    <a:lnTo>
                      <a:pt x="1" y="3153"/>
                    </a:lnTo>
                    <a:cubicBezTo>
                      <a:pt x="1" y="3225"/>
                      <a:pt x="72" y="3296"/>
                      <a:pt x="144" y="3296"/>
                    </a:cubicBezTo>
                    <a:lnTo>
                      <a:pt x="4121" y="3296"/>
                    </a:lnTo>
                    <a:cubicBezTo>
                      <a:pt x="4192" y="3296"/>
                      <a:pt x="4263" y="3225"/>
                      <a:pt x="4263" y="3153"/>
                    </a:cubicBezTo>
                    <a:cubicBezTo>
                      <a:pt x="4263" y="3082"/>
                      <a:pt x="4216" y="3010"/>
                      <a:pt x="4121" y="3010"/>
                    </a:cubicBezTo>
                    <a:lnTo>
                      <a:pt x="4049" y="3010"/>
                    </a:lnTo>
                    <a:lnTo>
                      <a:pt x="4049" y="2200"/>
                    </a:lnTo>
                    <a:cubicBezTo>
                      <a:pt x="4049" y="2105"/>
                      <a:pt x="3978" y="2034"/>
                      <a:pt x="3906" y="2034"/>
                    </a:cubicBezTo>
                    <a:cubicBezTo>
                      <a:pt x="3811" y="2034"/>
                      <a:pt x="3739" y="2105"/>
                      <a:pt x="3739" y="2200"/>
                    </a:cubicBezTo>
                    <a:lnTo>
                      <a:pt x="3739" y="3010"/>
                    </a:lnTo>
                    <a:lnTo>
                      <a:pt x="3382" y="3010"/>
                    </a:lnTo>
                    <a:lnTo>
                      <a:pt x="3382" y="2891"/>
                    </a:lnTo>
                    <a:cubicBezTo>
                      <a:pt x="3382" y="2820"/>
                      <a:pt x="3311" y="2748"/>
                      <a:pt x="3239" y="2748"/>
                    </a:cubicBezTo>
                    <a:cubicBezTo>
                      <a:pt x="3144" y="2748"/>
                      <a:pt x="3073" y="2796"/>
                      <a:pt x="3073" y="2891"/>
                    </a:cubicBezTo>
                    <a:lnTo>
                      <a:pt x="3073" y="3010"/>
                    </a:lnTo>
                    <a:lnTo>
                      <a:pt x="2573" y="3010"/>
                    </a:lnTo>
                    <a:lnTo>
                      <a:pt x="2573" y="2891"/>
                    </a:lnTo>
                    <a:cubicBezTo>
                      <a:pt x="2573" y="2820"/>
                      <a:pt x="2525" y="2748"/>
                      <a:pt x="2430" y="2748"/>
                    </a:cubicBezTo>
                    <a:cubicBezTo>
                      <a:pt x="2358" y="2748"/>
                      <a:pt x="2287" y="2796"/>
                      <a:pt x="2287" y="2891"/>
                    </a:cubicBezTo>
                    <a:lnTo>
                      <a:pt x="2287" y="3010"/>
                    </a:lnTo>
                    <a:lnTo>
                      <a:pt x="1787" y="3010"/>
                    </a:lnTo>
                    <a:lnTo>
                      <a:pt x="1787" y="2891"/>
                    </a:lnTo>
                    <a:cubicBezTo>
                      <a:pt x="1787" y="2820"/>
                      <a:pt x="1715" y="2748"/>
                      <a:pt x="1644" y="2748"/>
                    </a:cubicBezTo>
                    <a:cubicBezTo>
                      <a:pt x="1549" y="2748"/>
                      <a:pt x="1501" y="2796"/>
                      <a:pt x="1501" y="2891"/>
                    </a:cubicBezTo>
                    <a:lnTo>
                      <a:pt x="1501" y="3010"/>
                    </a:lnTo>
                    <a:lnTo>
                      <a:pt x="1001" y="3010"/>
                    </a:lnTo>
                    <a:lnTo>
                      <a:pt x="1001" y="2891"/>
                    </a:lnTo>
                    <a:cubicBezTo>
                      <a:pt x="1001" y="2820"/>
                      <a:pt x="929" y="2748"/>
                      <a:pt x="834" y="2748"/>
                    </a:cubicBezTo>
                    <a:cubicBezTo>
                      <a:pt x="763" y="2748"/>
                      <a:pt x="691" y="2796"/>
                      <a:pt x="691" y="2891"/>
                    </a:cubicBezTo>
                    <a:lnTo>
                      <a:pt x="691" y="3010"/>
                    </a:lnTo>
                    <a:lnTo>
                      <a:pt x="286" y="3010"/>
                    </a:lnTo>
                    <a:lnTo>
                      <a:pt x="286" y="2105"/>
                    </a:lnTo>
                    <a:lnTo>
                      <a:pt x="1048" y="1653"/>
                    </a:lnTo>
                    <a:lnTo>
                      <a:pt x="1811" y="1962"/>
                    </a:lnTo>
                    <a:cubicBezTo>
                      <a:pt x="1823" y="1969"/>
                      <a:pt x="1838" y="1972"/>
                      <a:pt x="1853" y="1972"/>
                    </a:cubicBezTo>
                    <a:cubicBezTo>
                      <a:pt x="1893" y="1972"/>
                      <a:pt x="1936" y="1950"/>
                      <a:pt x="1953" y="1915"/>
                    </a:cubicBezTo>
                    <a:lnTo>
                      <a:pt x="2525" y="1296"/>
                    </a:lnTo>
                    <a:lnTo>
                      <a:pt x="2763" y="1486"/>
                    </a:lnTo>
                    <a:cubicBezTo>
                      <a:pt x="2795" y="1518"/>
                      <a:pt x="2828" y="1531"/>
                      <a:pt x="2860" y="1531"/>
                    </a:cubicBezTo>
                    <a:cubicBezTo>
                      <a:pt x="2899" y="1531"/>
                      <a:pt x="2938" y="1512"/>
                      <a:pt x="2977" y="1486"/>
                    </a:cubicBezTo>
                    <a:lnTo>
                      <a:pt x="3739" y="557"/>
                    </a:lnTo>
                    <a:lnTo>
                      <a:pt x="3739" y="1534"/>
                    </a:lnTo>
                    <a:cubicBezTo>
                      <a:pt x="3739" y="1629"/>
                      <a:pt x="3811" y="1677"/>
                      <a:pt x="3882" y="1677"/>
                    </a:cubicBezTo>
                    <a:cubicBezTo>
                      <a:pt x="3978" y="1677"/>
                      <a:pt x="4049" y="1629"/>
                      <a:pt x="4049" y="1534"/>
                    </a:cubicBezTo>
                    <a:lnTo>
                      <a:pt x="4049" y="152"/>
                    </a:lnTo>
                    <a:cubicBezTo>
                      <a:pt x="4049" y="81"/>
                      <a:pt x="4001" y="33"/>
                      <a:pt x="3954" y="10"/>
                    </a:cubicBezTo>
                    <a:cubicBezTo>
                      <a:pt x="3935" y="3"/>
                      <a:pt x="3916" y="0"/>
                      <a:pt x="3897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5" name="Google Shape;145;p7"/>
              <p:cNvSpPr/>
              <p:nvPr/>
            </p:nvSpPr>
            <p:spPr>
              <a:xfrm>
                <a:off x="3451433" y="2319276"/>
                <a:ext cx="9655" cy="13966"/>
              </a:xfrm>
              <a:custGeom>
                <a:avLst/>
                <a:gdLst/>
                <a:ahLst/>
                <a:cxnLst/>
                <a:rect l="l" t="t" r="r" b="b"/>
                <a:pathLst>
                  <a:path w="287" h="406" extrusionOk="0">
                    <a:moveTo>
                      <a:pt x="143" y="0"/>
                    </a:moveTo>
                    <a:cubicBezTo>
                      <a:pt x="72" y="0"/>
                      <a:pt x="1" y="72"/>
                      <a:pt x="1" y="167"/>
                    </a:cubicBezTo>
                    <a:lnTo>
                      <a:pt x="1" y="262"/>
                    </a:lnTo>
                    <a:cubicBezTo>
                      <a:pt x="1" y="358"/>
                      <a:pt x="72" y="405"/>
                      <a:pt x="143" y="405"/>
                    </a:cubicBezTo>
                    <a:cubicBezTo>
                      <a:pt x="239" y="405"/>
                      <a:pt x="286" y="358"/>
                      <a:pt x="286" y="262"/>
                    </a:cubicBezTo>
                    <a:lnTo>
                      <a:pt x="286" y="167"/>
                    </a:lnTo>
                    <a:cubicBezTo>
                      <a:pt x="286" y="72"/>
                      <a:pt x="239" y="0"/>
                      <a:pt x="143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6" name="Google Shape;146;p7"/>
              <p:cNvSpPr/>
              <p:nvPr/>
            </p:nvSpPr>
            <p:spPr>
              <a:xfrm>
                <a:off x="3500312" y="2305344"/>
                <a:ext cx="10428" cy="1396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06" extrusionOk="0">
                    <a:moveTo>
                      <a:pt x="143" y="1"/>
                    </a:moveTo>
                    <a:cubicBezTo>
                      <a:pt x="72" y="1"/>
                      <a:pt x="0" y="72"/>
                      <a:pt x="0" y="143"/>
                    </a:cubicBezTo>
                    <a:lnTo>
                      <a:pt x="0" y="262"/>
                    </a:lnTo>
                    <a:cubicBezTo>
                      <a:pt x="0" y="334"/>
                      <a:pt x="72" y="405"/>
                      <a:pt x="143" y="405"/>
                    </a:cubicBezTo>
                    <a:cubicBezTo>
                      <a:pt x="238" y="405"/>
                      <a:pt x="310" y="334"/>
                      <a:pt x="310" y="262"/>
                    </a:cubicBezTo>
                    <a:lnTo>
                      <a:pt x="310" y="143"/>
                    </a:lnTo>
                    <a:cubicBezTo>
                      <a:pt x="310" y="72"/>
                      <a:pt x="238" y="1"/>
                      <a:pt x="143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7" name="Google Shape;147;p7"/>
              <p:cNvSpPr/>
              <p:nvPr/>
            </p:nvSpPr>
            <p:spPr>
              <a:xfrm>
                <a:off x="3546769" y="2275038"/>
                <a:ext cx="10462" cy="13966"/>
              </a:xfrm>
              <a:custGeom>
                <a:avLst/>
                <a:gdLst/>
                <a:ahLst/>
                <a:cxnLst/>
                <a:rect l="l" t="t" r="r" b="b"/>
                <a:pathLst>
                  <a:path w="311" h="406" extrusionOk="0">
                    <a:moveTo>
                      <a:pt x="167" y="0"/>
                    </a:moveTo>
                    <a:cubicBezTo>
                      <a:pt x="72" y="0"/>
                      <a:pt x="0" y="48"/>
                      <a:pt x="0" y="143"/>
                    </a:cubicBezTo>
                    <a:lnTo>
                      <a:pt x="0" y="239"/>
                    </a:lnTo>
                    <a:cubicBezTo>
                      <a:pt x="0" y="334"/>
                      <a:pt x="72" y="405"/>
                      <a:pt x="167" y="405"/>
                    </a:cubicBezTo>
                    <a:cubicBezTo>
                      <a:pt x="239" y="405"/>
                      <a:pt x="310" y="334"/>
                      <a:pt x="310" y="239"/>
                    </a:cubicBezTo>
                    <a:lnTo>
                      <a:pt x="310" y="143"/>
                    </a:lnTo>
                    <a:cubicBezTo>
                      <a:pt x="310" y="48"/>
                      <a:pt x="239" y="0"/>
                      <a:pt x="167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8" name="Google Shape;148;p7"/>
              <p:cNvSpPr/>
              <p:nvPr/>
            </p:nvSpPr>
            <p:spPr>
              <a:xfrm>
                <a:off x="3420989" y="2260280"/>
                <a:ext cx="27282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811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39"/>
                      <a:pt x="72" y="287"/>
                      <a:pt x="144" y="287"/>
                    </a:cubicBezTo>
                    <a:lnTo>
                      <a:pt x="667" y="287"/>
                    </a:lnTo>
                    <a:cubicBezTo>
                      <a:pt x="739" y="287"/>
                      <a:pt x="810" y="239"/>
                      <a:pt x="810" y="144"/>
                    </a:cubicBezTo>
                    <a:cubicBezTo>
                      <a:pt x="810" y="72"/>
                      <a:pt x="739" y="1"/>
                      <a:pt x="667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49" name="Google Shape;149;p7"/>
              <p:cNvSpPr/>
              <p:nvPr/>
            </p:nvSpPr>
            <p:spPr>
              <a:xfrm>
                <a:off x="3420989" y="2279131"/>
                <a:ext cx="47298" cy="10698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311" extrusionOk="0">
                    <a:moveTo>
                      <a:pt x="144" y="0"/>
                    </a:moveTo>
                    <a:cubicBezTo>
                      <a:pt x="72" y="0"/>
                      <a:pt x="1" y="72"/>
                      <a:pt x="1" y="143"/>
                    </a:cubicBezTo>
                    <a:cubicBezTo>
                      <a:pt x="1" y="239"/>
                      <a:pt x="72" y="310"/>
                      <a:pt x="144" y="310"/>
                    </a:cubicBezTo>
                    <a:lnTo>
                      <a:pt x="1239" y="310"/>
                    </a:lnTo>
                    <a:cubicBezTo>
                      <a:pt x="1334" y="310"/>
                      <a:pt x="1406" y="239"/>
                      <a:pt x="1406" y="143"/>
                    </a:cubicBezTo>
                    <a:cubicBezTo>
                      <a:pt x="1406" y="72"/>
                      <a:pt x="1334" y="0"/>
                      <a:pt x="1239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50" name="Google Shape;150;p7"/>
              <p:cNvSpPr/>
              <p:nvPr/>
            </p:nvSpPr>
            <p:spPr>
              <a:xfrm>
                <a:off x="3640490" y="2276689"/>
                <a:ext cx="31285" cy="54077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572" extrusionOk="0">
                    <a:moveTo>
                      <a:pt x="453" y="0"/>
                    </a:moveTo>
                    <a:cubicBezTo>
                      <a:pt x="382" y="0"/>
                      <a:pt x="310" y="48"/>
                      <a:pt x="310" y="143"/>
                    </a:cubicBezTo>
                    <a:lnTo>
                      <a:pt x="310" y="167"/>
                    </a:lnTo>
                    <a:cubicBezTo>
                      <a:pt x="144" y="214"/>
                      <a:pt x="1" y="357"/>
                      <a:pt x="1" y="548"/>
                    </a:cubicBezTo>
                    <a:cubicBezTo>
                      <a:pt x="1" y="762"/>
                      <a:pt x="167" y="929"/>
                      <a:pt x="382" y="929"/>
                    </a:cubicBezTo>
                    <a:lnTo>
                      <a:pt x="525" y="929"/>
                    </a:lnTo>
                    <a:cubicBezTo>
                      <a:pt x="572" y="929"/>
                      <a:pt x="620" y="976"/>
                      <a:pt x="620" y="1024"/>
                    </a:cubicBezTo>
                    <a:cubicBezTo>
                      <a:pt x="620" y="1072"/>
                      <a:pt x="572" y="1119"/>
                      <a:pt x="525" y="1119"/>
                    </a:cubicBezTo>
                    <a:lnTo>
                      <a:pt x="382" y="1119"/>
                    </a:lnTo>
                    <a:cubicBezTo>
                      <a:pt x="358" y="1119"/>
                      <a:pt x="310" y="1095"/>
                      <a:pt x="310" y="1048"/>
                    </a:cubicBezTo>
                    <a:cubicBezTo>
                      <a:pt x="293" y="994"/>
                      <a:pt x="234" y="967"/>
                      <a:pt x="176" y="967"/>
                    </a:cubicBezTo>
                    <a:cubicBezTo>
                      <a:pt x="157" y="967"/>
                      <a:pt x="138" y="970"/>
                      <a:pt x="120" y="976"/>
                    </a:cubicBezTo>
                    <a:cubicBezTo>
                      <a:pt x="48" y="1024"/>
                      <a:pt x="1" y="1095"/>
                      <a:pt x="48" y="1167"/>
                    </a:cubicBezTo>
                    <a:cubicBezTo>
                      <a:pt x="96" y="1286"/>
                      <a:pt x="191" y="1381"/>
                      <a:pt x="310" y="1405"/>
                    </a:cubicBezTo>
                    <a:cubicBezTo>
                      <a:pt x="310" y="1500"/>
                      <a:pt x="382" y="1572"/>
                      <a:pt x="453" y="1572"/>
                    </a:cubicBezTo>
                    <a:cubicBezTo>
                      <a:pt x="549" y="1572"/>
                      <a:pt x="620" y="1500"/>
                      <a:pt x="620" y="1405"/>
                    </a:cubicBezTo>
                    <a:cubicBezTo>
                      <a:pt x="787" y="1357"/>
                      <a:pt x="930" y="1215"/>
                      <a:pt x="930" y="1024"/>
                    </a:cubicBezTo>
                    <a:cubicBezTo>
                      <a:pt x="930" y="810"/>
                      <a:pt x="739" y="643"/>
                      <a:pt x="525" y="643"/>
                    </a:cubicBezTo>
                    <a:lnTo>
                      <a:pt x="382" y="643"/>
                    </a:lnTo>
                    <a:cubicBezTo>
                      <a:pt x="334" y="643"/>
                      <a:pt x="310" y="595"/>
                      <a:pt x="310" y="548"/>
                    </a:cubicBezTo>
                    <a:cubicBezTo>
                      <a:pt x="310" y="500"/>
                      <a:pt x="334" y="453"/>
                      <a:pt x="382" y="453"/>
                    </a:cubicBezTo>
                    <a:lnTo>
                      <a:pt x="525" y="453"/>
                    </a:lnTo>
                    <a:cubicBezTo>
                      <a:pt x="572" y="453"/>
                      <a:pt x="596" y="476"/>
                      <a:pt x="620" y="500"/>
                    </a:cubicBezTo>
                    <a:cubicBezTo>
                      <a:pt x="635" y="546"/>
                      <a:pt x="681" y="573"/>
                      <a:pt x="730" y="573"/>
                    </a:cubicBezTo>
                    <a:cubicBezTo>
                      <a:pt x="757" y="573"/>
                      <a:pt x="785" y="565"/>
                      <a:pt x="810" y="548"/>
                    </a:cubicBezTo>
                    <a:cubicBezTo>
                      <a:pt x="882" y="500"/>
                      <a:pt x="906" y="405"/>
                      <a:pt x="858" y="333"/>
                    </a:cubicBezTo>
                    <a:cubicBezTo>
                      <a:pt x="787" y="238"/>
                      <a:pt x="715" y="191"/>
                      <a:pt x="620" y="167"/>
                    </a:cubicBezTo>
                    <a:lnTo>
                      <a:pt x="620" y="143"/>
                    </a:lnTo>
                    <a:cubicBezTo>
                      <a:pt x="620" y="48"/>
                      <a:pt x="549" y="0"/>
                      <a:pt x="453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51" name="Google Shape;151;p7"/>
              <p:cNvSpPr/>
              <p:nvPr/>
            </p:nvSpPr>
            <p:spPr>
              <a:xfrm>
                <a:off x="3614049" y="2260280"/>
                <a:ext cx="84167" cy="8606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39" y="287"/>
                    </a:moveTo>
                    <a:cubicBezTo>
                      <a:pt x="1763" y="287"/>
                      <a:pt x="2216" y="715"/>
                      <a:pt x="2216" y="1263"/>
                    </a:cubicBezTo>
                    <a:cubicBezTo>
                      <a:pt x="2216" y="1787"/>
                      <a:pt x="1787" y="2215"/>
                      <a:pt x="1239" y="2215"/>
                    </a:cubicBezTo>
                    <a:cubicBezTo>
                      <a:pt x="715" y="2215"/>
                      <a:pt x="287" y="1787"/>
                      <a:pt x="287" y="1263"/>
                    </a:cubicBezTo>
                    <a:cubicBezTo>
                      <a:pt x="287" y="715"/>
                      <a:pt x="715" y="287"/>
                      <a:pt x="1239" y="287"/>
                    </a:cubicBezTo>
                    <a:close/>
                    <a:moveTo>
                      <a:pt x="1239" y="1"/>
                    </a:moveTo>
                    <a:cubicBezTo>
                      <a:pt x="549" y="1"/>
                      <a:pt x="1" y="548"/>
                      <a:pt x="1" y="1239"/>
                    </a:cubicBezTo>
                    <a:cubicBezTo>
                      <a:pt x="1" y="1954"/>
                      <a:pt x="549" y="2501"/>
                      <a:pt x="1239" y="2501"/>
                    </a:cubicBezTo>
                    <a:cubicBezTo>
                      <a:pt x="1930" y="2501"/>
                      <a:pt x="2501" y="1954"/>
                      <a:pt x="2501" y="1239"/>
                    </a:cubicBezTo>
                    <a:cubicBezTo>
                      <a:pt x="2501" y="572"/>
                      <a:pt x="1930" y="1"/>
                      <a:pt x="1239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52" name="Google Shape;152;p7"/>
              <p:cNvSpPr/>
              <p:nvPr/>
            </p:nvSpPr>
            <p:spPr>
              <a:xfrm>
                <a:off x="3610046" y="2358595"/>
                <a:ext cx="45717" cy="10698"/>
              </a:xfrm>
              <a:custGeom>
                <a:avLst/>
                <a:gdLst/>
                <a:ahLst/>
                <a:cxnLst/>
                <a:rect l="l" t="t" r="r" b="b"/>
                <a:pathLst>
                  <a:path w="1359" h="311" extrusionOk="0">
                    <a:moveTo>
                      <a:pt x="144" y="0"/>
                    </a:moveTo>
                    <a:cubicBezTo>
                      <a:pt x="48" y="0"/>
                      <a:pt x="1" y="72"/>
                      <a:pt x="1" y="143"/>
                    </a:cubicBezTo>
                    <a:cubicBezTo>
                      <a:pt x="1" y="239"/>
                      <a:pt x="48" y="310"/>
                      <a:pt x="144" y="310"/>
                    </a:cubicBezTo>
                    <a:lnTo>
                      <a:pt x="1215" y="310"/>
                    </a:lnTo>
                    <a:cubicBezTo>
                      <a:pt x="1287" y="310"/>
                      <a:pt x="1358" y="239"/>
                      <a:pt x="1358" y="143"/>
                    </a:cubicBezTo>
                    <a:cubicBezTo>
                      <a:pt x="1358" y="72"/>
                      <a:pt x="1311" y="0"/>
                      <a:pt x="1215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53" name="Google Shape;153;p7"/>
              <p:cNvSpPr/>
              <p:nvPr/>
            </p:nvSpPr>
            <p:spPr>
              <a:xfrm>
                <a:off x="3671742" y="2379063"/>
                <a:ext cx="25667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763" h="287" extrusionOk="0">
                    <a:moveTo>
                      <a:pt x="143" y="1"/>
                    </a:moveTo>
                    <a:cubicBezTo>
                      <a:pt x="48" y="1"/>
                      <a:pt x="1" y="48"/>
                      <a:pt x="1" y="144"/>
                    </a:cubicBezTo>
                    <a:cubicBezTo>
                      <a:pt x="1" y="215"/>
                      <a:pt x="48" y="287"/>
                      <a:pt x="143" y="287"/>
                    </a:cubicBezTo>
                    <a:lnTo>
                      <a:pt x="596" y="287"/>
                    </a:lnTo>
                    <a:cubicBezTo>
                      <a:pt x="691" y="287"/>
                      <a:pt x="763" y="215"/>
                      <a:pt x="763" y="144"/>
                    </a:cubicBezTo>
                    <a:cubicBezTo>
                      <a:pt x="763" y="72"/>
                      <a:pt x="691" y="1"/>
                      <a:pt x="596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54" name="Google Shape;154;p7"/>
              <p:cNvSpPr/>
              <p:nvPr/>
            </p:nvSpPr>
            <p:spPr>
              <a:xfrm>
                <a:off x="3610046" y="2379063"/>
                <a:ext cx="28897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859" h="287" extrusionOk="0">
                    <a:moveTo>
                      <a:pt x="144" y="1"/>
                    </a:moveTo>
                    <a:cubicBezTo>
                      <a:pt x="48" y="1"/>
                      <a:pt x="1" y="48"/>
                      <a:pt x="1" y="144"/>
                    </a:cubicBezTo>
                    <a:cubicBezTo>
                      <a:pt x="1" y="215"/>
                      <a:pt x="48" y="287"/>
                      <a:pt x="144" y="287"/>
                    </a:cubicBezTo>
                    <a:lnTo>
                      <a:pt x="715" y="287"/>
                    </a:lnTo>
                    <a:cubicBezTo>
                      <a:pt x="787" y="287"/>
                      <a:pt x="858" y="215"/>
                      <a:pt x="858" y="144"/>
                    </a:cubicBezTo>
                    <a:cubicBezTo>
                      <a:pt x="858" y="72"/>
                      <a:pt x="811" y="1"/>
                      <a:pt x="715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>
                <a:off x="3646108" y="2379063"/>
                <a:ext cx="19276" cy="9873"/>
              </a:xfrm>
              <a:custGeom>
                <a:avLst/>
                <a:gdLst/>
                <a:ahLst/>
                <a:cxnLst/>
                <a:rect l="l" t="t" r="r" b="b"/>
                <a:pathLst>
                  <a:path w="573" h="287" extrusionOk="0">
                    <a:moveTo>
                      <a:pt x="143" y="1"/>
                    </a:moveTo>
                    <a:cubicBezTo>
                      <a:pt x="72" y="1"/>
                      <a:pt x="0" y="48"/>
                      <a:pt x="0" y="144"/>
                    </a:cubicBezTo>
                    <a:cubicBezTo>
                      <a:pt x="0" y="215"/>
                      <a:pt x="72" y="287"/>
                      <a:pt x="143" y="287"/>
                    </a:cubicBezTo>
                    <a:lnTo>
                      <a:pt x="429" y="287"/>
                    </a:lnTo>
                    <a:cubicBezTo>
                      <a:pt x="501" y="287"/>
                      <a:pt x="572" y="215"/>
                      <a:pt x="572" y="144"/>
                    </a:cubicBezTo>
                    <a:cubicBezTo>
                      <a:pt x="572" y="72"/>
                      <a:pt x="501" y="1"/>
                      <a:pt x="429" y="1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56" name="Google Shape;156;p7"/>
              <p:cNvSpPr/>
              <p:nvPr/>
            </p:nvSpPr>
            <p:spPr>
              <a:xfrm>
                <a:off x="3610046" y="2398740"/>
                <a:ext cx="86556" cy="10664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310" extrusionOk="0">
                    <a:moveTo>
                      <a:pt x="144" y="0"/>
                    </a:moveTo>
                    <a:cubicBezTo>
                      <a:pt x="48" y="0"/>
                      <a:pt x="1" y="72"/>
                      <a:pt x="1" y="143"/>
                    </a:cubicBezTo>
                    <a:cubicBezTo>
                      <a:pt x="1" y="239"/>
                      <a:pt x="48" y="310"/>
                      <a:pt x="144" y="310"/>
                    </a:cubicBezTo>
                    <a:lnTo>
                      <a:pt x="2430" y="310"/>
                    </a:lnTo>
                    <a:cubicBezTo>
                      <a:pt x="2525" y="310"/>
                      <a:pt x="2573" y="239"/>
                      <a:pt x="2573" y="143"/>
                    </a:cubicBezTo>
                    <a:cubicBezTo>
                      <a:pt x="2573" y="72"/>
                      <a:pt x="2525" y="0"/>
                      <a:pt x="2430" y="0"/>
                    </a:cubicBezTo>
                    <a:close/>
                  </a:path>
                </a:pathLst>
              </a:custGeom>
              <a:solidFill>
                <a:srgbClr val="E4EA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157" name="Google Shape;157;p7"/>
          <p:cNvSpPr txBox="1"/>
          <p:nvPr>
            <p:ph type="body" idx="1"/>
          </p:nvPr>
        </p:nvSpPr>
        <p:spPr>
          <a:xfrm>
            <a:off x="910362" y="3631672"/>
            <a:ext cx="1800225" cy="1040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7"/>
          <p:cNvSpPr txBox="1"/>
          <p:nvPr>
            <p:ph type="body" idx="2"/>
          </p:nvPr>
        </p:nvSpPr>
        <p:spPr>
          <a:xfrm>
            <a:off x="3576731" y="3631672"/>
            <a:ext cx="1980245" cy="1040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7"/>
          <p:cNvSpPr txBox="1"/>
          <p:nvPr>
            <p:ph type="body" idx="3"/>
          </p:nvPr>
        </p:nvSpPr>
        <p:spPr>
          <a:xfrm>
            <a:off x="6426054" y="3631672"/>
            <a:ext cx="1800225" cy="1040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None/>
              <a:defRPr sz="1200"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0" name="Google Shape;160;p7"/>
          <p:cNvSpPr txBox="1"/>
          <p:nvPr/>
        </p:nvSpPr>
        <p:spPr>
          <a:xfrm>
            <a:off x="868972" y="2923701"/>
            <a:ext cx="188300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Проблема</a:t>
            </a:r>
            <a:endParaRPr lang="ru-RU" sz="1800">
              <a:solidFill>
                <a:srgbClr val="E4EAE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1" name="Google Shape;161;p7"/>
          <p:cNvSpPr txBox="1"/>
          <p:nvPr/>
        </p:nvSpPr>
        <p:spPr>
          <a:xfrm>
            <a:off x="3053651" y="2923701"/>
            <a:ext cx="301720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Альтернативные</a:t>
            </a:r>
            <a:r>
              <a:rPr lang="ru-RU" sz="1800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решения</a:t>
            </a:r>
            <a:endParaRPr sz="1800">
              <a:solidFill>
                <a:srgbClr val="E4EAE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2" name="Google Shape;162;p7"/>
          <p:cNvSpPr txBox="1"/>
          <p:nvPr/>
        </p:nvSpPr>
        <p:spPr>
          <a:xfrm>
            <a:off x="6392000" y="2923701"/>
            <a:ext cx="188300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Решение</a:t>
            </a:r>
            <a:endParaRPr lang="ru-RU" sz="1800">
              <a:solidFill>
                <a:srgbClr val="E4EAE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">
  <p:cSld name="Демо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5" name="Google Shape;165;p8"/>
          <p:cNvGrpSpPr/>
          <p:nvPr/>
        </p:nvGrpSpPr>
        <p:grpSpPr>
          <a:xfrm>
            <a:off x="421202" y="1534457"/>
            <a:ext cx="2592288" cy="1872208"/>
            <a:chOff x="3842846" y="930704"/>
            <a:chExt cx="4311631" cy="3284730"/>
          </a:xfrm>
        </p:grpSpPr>
        <p:grpSp>
          <p:nvGrpSpPr>
            <p:cNvPr id="166" name="Google Shape;166;p8"/>
            <p:cNvGrpSpPr/>
            <p:nvPr/>
          </p:nvGrpSpPr>
          <p:grpSpPr>
            <a:xfrm>
              <a:off x="3842846" y="930704"/>
              <a:ext cx="4311631" cy="3284730"/>
              <a:chOff x="3463106" y="728568"/>
              <a:chExt cx="4831500" cy="3680782"/>
            </a:xfrm>
          </p:grpSpPr>
          <p:sp>
            <p:nvSpPr>
              <p:cNvPr id="167" name="Google Shape;167;p8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8" name="Google Shape;168;p8"/>
              <p:cNvSpPr/>
              <p:nvPr/>
            </p:nvSpPr>
            <p:spPr>
              <a:xfrm>
                <a:off x="3463106" y="728568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cxnSp>
          <p:nvCxnSpPr>
            <p:cNvPr id="169" name="Google Shape;169;p8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70" name="Google Shape;170;p8"/>
          <p:cNvSpPr/>
          <p:nvPr/>
        </p:nvSpPr>
        <p:spPr>
          <a:xfrm>
            <a:off x="7092280" y="1707654"/>
            <a:ext cx="1152128" cy="2103594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</a:pPr>
            <a:endParaRPr sz="1800">
              <a:solidFill>
                <a:srgbClr val="34A853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71" name="Google Shape;171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633661" y="1660797"/>
            <a:ext cx="2191743" cy="1296144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2" name="Google Shape;172;p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128344" y="1851670"/>
            <a:ext cx="1080000" cy="1771902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73" name="Google Shape;173;p8"/>
          <p:cNvCxnSpPr>
            <a:stCxn id="174" idx="3"/>
          </p:cNvCxnSpPr>
          <p:nvPr/>
        </p:nvCxnSpPr>
        <p:spPr>
          <a:xfrm rot="10800000" flipH="1">
            <a:off x="5690121" y="3214414"/>
            <a:ext cx="1579500" cy="455100"/>
          </a:xfrm>
          <a:prstGeom prst="bentConnector3">
            <a:avLst>
              <a:gd name="adj1" fmla="val 50004"/>
            </a:avLst>
          </a:prstGeom>
          <a:noFill/>
          <a:ln w="12700" cap="flat" cmpd="sng">
            <a:solidFill>
              <a:srgbClr val="FD0C50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75" name="Google Shape;175;p8"/>
          <p:cNvSpPr txBox="1"/>
          <p:nvPr>
            <p:ph type="body" idx="1"/>
          </p:nvPr>
        </p:nvSpPr>
        <p:spPr>
          <a:xfrm>
            <a:off x="4067944" y="1310546"/>
            <a:ext cx="2054225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6" name="Google Shape;176;p8"/>
          <p:cNvSpPr txBox="1"/>
          <p:nvPr>
            <p:ph type="body" idx="2"/>
          </p:nvPr>
        </p:nvSpPr>
        <p:spPr>
          <a:xfrm>
            <a:off x="3635895" y="3955550"/>
            <a:ext cx="2054225" cy="99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8"/>
          <p:cNvSpPr txBox="1"/>
          <p:nvPr>
            <p:ph type="body" idx="3"/>
          </p:nvPr>
        </p:nvSpPr>
        <p:spPr>
          <a:xfrm>
            <a:off x="3635896" y="3494095"/>
            <a:ext cx="2054225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8"/>
          <p:cNvSpPr txBox="1"/>
          <p:nvPr>
            <p:ph type="body" idx="4"/>
          </p:nvPr>
        </p:nvSpPr>
        <p:spPr>
          <a:xfrm>
            <a:off x="4089766" y="1759965"/>
            <a:ext cx="2054225" cy="1162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78" name="Google Shape;178;p8"/>
          <p:cNvCxnSpPr>
            <a:stCxn id="175" idx="1"/>
          </p:cNvCxnSpPr>
          <p:nvPr/>
        </p:nvCxnSpPr>
        <p:spPr>
          <a:xfrm flipH="1">
            <a:off x="2665744" y="1485965"/>
            <a:ext cx="1402200" cy="522900"/>
          </a:xfrm>
          <a:prstGeom prst="bentConnector3">
            <a:avLst>
              <a:gd name="adj1" fmla="val 50004"/>
            </a:avLst>
          </a:prstGeom>
          <a:noFill/>
          <a:ln w="12700" cap="flat" cmpd="sng">
            <a:solidFill>
              <a:srgbClr val="FD0C50"/>
            </a:solidFill>
            <a:prstDash val="solid"/>
            <a:round/>
            <a:headEnd type="none" w="sm" len="sm"/>
            <a:tailEnd type="oval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4">
  <p:cSld name="Демо4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"/>
          <p:cNvSpPr/>
          <p:nvPr/>
        </p:nvSpPr>
        <p:spPr>
          <a:xfrm>
            <a:off x="362669" y="1059583"/>
            <a:ext cx="3312368" cy="4083917"/>
          </a:xfrm>
          <a:custGeom>
            <a:avLst/>
            <a:gdLst/>
            <a:ahLst/>
            <a:cxnLst/>
            <a:rect l="l" t="t" r="r" b="b"/>
            <a:pathLst>
              <a:path w="3312368" h="3952245" extrusionOk="0">
                <a:moveTo>
                  <a:pt x="80420" y="0"/>
                </a:moveTo>
                <a:lnTo>
                  <a:pt x="3231948" y="0"/>
                </a:lnTo>
                <a:cubicBezTo>
                  <a:pt x="3276363" y="0"/>
                  <a:pt x="3312368" y="36005"/>
                  <a:pt x="3312368" y="80420"/>
                </a:cubicBezTo>
                <a:lnTo>
                  <a:pt x="3312368" y="156358"/>
                </a:lnTo>
                <a:lnTo>
                  <a:pt x="3312368" y="482511"/>
                </a:lnTo>
                <a:lnTo>
                  <a:pt x="3312368" y="3952245"/>
                </a:lnTo>
                <a:lnTo>
                  <a:pt x="0" y="3952245"/>
                </a:lnTo>
                <a:lnTo>
                  <a:pt x="0" y="482511"/>
                </a:lnTo>
                <a:lnTo>
                  <a:pt x="0" y="156358"/>
                </a:lnTo>
                <a:lnTo>
                  <a:pt x="0" y="80420"/>
                </a:lnTo>
                <a:cubicBezTo>
                  <a:pt x="0" y="36005"/>
                  <a:pt x="36005" y="0"/>
                  <a:pt x="80420" y="0"/>
                </a:cubicBezTo>
                <a:close/>
              </a:path>
            </a:pathLst>
          </a:custGeom>
          <a:solidFill>
            <a:srgbClr val="BFBFBF">
              <a:alpha val="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1" name="Google Shape;181;p9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9"/>
          <p:cNvSpPr txBox="1"/>
          <p:nvPr>
            <p:ph type="body" idx="1"/>
          </p:nvPr>
        </p:nvSpPr>
        <p:spPr>
          <a:xfrm>
            <a:off x="578693" y="1253996"/>
            <a:ext cx="2880320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  <a:defRPr>
                <a:solidFill>
                  <a:srgbClr val="FD0C50"/>
                </a:solidFill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9"/>
          <p:cNvSpPr txBox="1"/>
          <p:nvPr>
            <p:ph type="body" idx="2"/>
          </p:nvPr>
        </p:nvSpPr>
        <p:spPr>
          <a:xfrm>
            <a:off x="578692" y="1798432"/>
            <a:ext cx="2880321" cy="1510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Clr>
                <a:srgbClr val="E4EAE9"/>
              </a:buClr>
              <a:buSzPts val="1800"/>
              <a:buNone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84" name="Google Shape;184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211959" y="1473474"/>
            <a:ext cx="4356000" cy="302737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9"/>
          <p:cNvSpPr/>
          <p:nvPr>
            <p:ph type="pic" idx="3"/>
          </p:nvPr>
        </p:nvSpPr>
        <p:spPr>
          <a:xfrm>
            <a:off x="4318215" y="2056563"/>
            <a:ext cx="4141784" cy="23161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">
  <p:cSld name="Пустой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image" Target="../media/image11.png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6"/>
          <a:stretch>
            <a:fillRect/>
          </a:stretch>
        </a:blip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28600" algn="l" rtl="0">
              <a:spcBef>
                <a:spcPts val="240"/>
              </a:spcBef>
              <a:spcAft>
                <a:spcPts val="0"/>
              </a:spcAft>
              <a:buClr>
                <a:srgbClr val="E4EAE9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28600" algn="l" rtl="0">
              <a:spcBef>
                <a:spcPts val="240"/>
              </a:spcBef>
              <a:spcAft>
                <a:spcPts val="0"/>
              </a:spcAft>
              <a:buClr>
                <a:srgbClr val="E4EAE9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E4EAE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8.png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8.xml"/><Relationship Id="rId7" Type="http://schemas.openxmlformats.org/officeDocument/2006/relationships/image" Target="../media/image19.png"/><Relationship Id="rId6" Type="http://schemas.openxmlformats.org/officeDocument/2006/relationships/tags" Target="../tags/tag1.xml"/><Relationship Id="rId5" Type="http://schemas.microsoft.com/office/2007/relationships/media" Target="../media/media1.mp4"/><Relationship Id="rId4" Type="http://schemas.openxmlformats.org/officeDocument/2006/relationships/video" Target="../media/media1.mp4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17" descr="Возможно, это изображение один или несколько человек и текст «K главное контрольное управление города москвы f glavkontrol.mos.ru glavkontrol mos.ru/glavkontrol»"/>
          <p:cNvPicPr preferRelativeResize="0"/>
          <p:nvPr/>
        </p:nvPicPr>
        <p:blipFill rotWithShape="1">
          <a:blip r:embed="rId1"/>
          <a:srcRect t="21641"/>
          <a:stretch>
            <a:fillRect/>
          </a:stretch>
        </p:blipFill>
        <p:spPr>
          <a:xfrm>
            <a:off x="0" y="2427734"/>
            <a:ext cx="9156302" cy="2736304"/>
          </a:xfrm>
          <a:prstGeom prst="rect">
            <a:avLst/>
          </a:prstGeom>
          <a:gradFill>
            <a:gsLst>
              <a:gs pos="0">
                <a:srgbClr val="F4F8FB"/>
              </a:gs>
              <a:gs pos="31000">
                <a:srgbClr val="AEC5E1"/>
              </a:gs>
              <a:gs pos="55000">
                <a:srgbClr val="AEC5E1"/>
              </a:gs>
              <a:gs pos="87000">
                <a:srgbClr val="C8D8EB"/>
              </a:gs>
              <a:gs pos="100000">
                <a:srgbClr val="C8D8EB"/>
              </a:gs>
            </a:gsLst>
            <a:lin ang="5400000" scaled="0"/>
          </a:gradFill>
          <a:ln>
            <a:noFill/>
          </a:ln>
        </p:spPr>
      </p:pic>
      <p:sp>
        <p:nvSpPr>
          <p:cNvPr id="306" name="Google Shape;306;p17"/>
          <p:cNvSpPr txBox="1"/>
          <p:nvPr>
            <p:ph type="subTitle" idx="1"/>
          </p:nvPr>
        </p:nvSpPr>
        <p:spPr>
          <a:xfrm>
            <a:off x="395536" y="1059582"/>
            <a:ext cx="8352928" cy="158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ru-RU" b="1" i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08. Сервис формирования задач для москвичей по контролю работ подрядчиков в сфере городского благоустройства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7" name="Google Shape;307;p17"/>
          <p:cNvSpPr txBox="1"/>
          <p:nvPr>
            <p:ph type="body" idx="2"/>
          </p:nvPr>
        </p:nvSpPr>
        <p:spPr>
          <a:xfrm>
            <a:off x="2195736" y="411510"/>
            <a:ext cx="4752528" cy="719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STATURA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08" name="Google Shape;308;p17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309" name="Google Shape;309;p17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0" name="Google Shape;310;p17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11" name="Google Shape;311;p17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26" descr="Возможно, это изображение один или несколько человек и текст «K главное контрольное управление города москвы f glavkontrol.mos.ru glavkontrol mos.ru/glavkontrol»"/>
          <p:cNvPicPr preferRelativeResize="0"/>
          <p:nvPr/>
        </p:nvPicPr>
        <p:blipFill rotWithShape="1">
          <a:blip r:embed="rId1"/>
          <a:srcRect t="21641"/>
          <a:stretch>
            <a:fillRect/>
          </a:stretch>
        </p:blipFill>
        <p:spPr>
          <a:xfrm>
            <a:off x="0" y="2427734"/>
            <a:ext cx="9156302" cy="2736304"/>
          </a:xfrm>
          <a:prstGeom prst="rect">
            <a:avLst/>
          </a:prstGeom>
          <a:gradFill>
            <a:gsLst>
              <a:gs pos="0">
                <a:srgbClr val="F4F8FB"/>
              </a:gs>
              <a:gs pos="31000">
                <a:srgbClr val="AEC5E1"/>
              </a:gs>
              <a:gs pos="55000">
                <a:srgbClr val="AEC5E1"/>
              </a:gs>
              <a:gs pos="87000">
                <a:srgbClr val="C8D8EB"/>
              </a:gs>
              <a:gs pos="100000">
                <a:srgbClr val="C8D8EB"/>
              </a:gs>
            </a:gsLst>
            <a:lin ang="5400000" scaled="0"/>
          </a:gradFill>
          <a:ln>
            <a:noFill/>
          </a:ln>
        </p:spPr>
      </p:pic>
      <p:sp>
        <p:nvSpPr>
          <p:cNvPr id="447" name="Google Shape;447;p26"/>
          <p:cNvSpPr txBox="1"/>
          <p:nvPr>
            <p:ph type="subTitle" idx="1"/>
          </p:nvPr>
        </p:nvSpPr>
        <p:spPr>
          <a:xfrm>
            <a:off x="395536" y="1419622"/>
            <a:ext cx="8352928" cy="936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ru-RU" b="1" i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Спасибо за внимание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8" name="Google Shape;448;p26"/>
          <p:cNvSpPr txBox="1"/>
          <p:nvPr>
            <p:ph type="body" idx="2"/>
          </p:nvPr>
        </p:nvSpPr>
        <p:spPr>
          <a:xfrm>
            <a:off x="2195736" y="411510"/>
            <a:ext cx="4752528" cy="719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STATURA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49" name="Google Shape;449;p26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450" name="Google Shape;450;p26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1" name="Google Shape;451;p26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52" name="Google Shape;452;p26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/>
          <p:nvPr/>
        </p:nvSpPr>
        <p:spPr>
          <a:xfrm>
            <a:off x="6077824" y="2859782"/>
            <a:ext cx="1397783" cy="1368152"/>
          </a:xfrm>
          <a:prstGeom prst="rect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7" name="Google Shape;317;p18"/>
          <p:cNvSpPr/>
          <p:nvPr/>
        </p:nvSpPr>
        <p:spPr>
          <a:xfrm>
            <a:off x="6143302" y="1470801"/>
            <a:ext cx="1266826" cy="1266826"/>
          </a:xfrm>
          <a:prstGeom prst="ellipse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8" name="Google Shape;318;p18"/>
          <p:cNvSpPr/>
          <p:nvPr/>
        </p:nvSpPr>
        <p:spPr>
          <a:xfrm>
            <a:off x="3813491" y="2859782"/>
            <a:ext cx="1397783" cy="1368152"/>
          </a:xfrm>
          <a:prstGeom prst="rect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9" name="Google Shape;319;p18"/>
          <p:cNvSpPr/>
          <p:nvPr/>
        </p:nvSpPr>
        <p:spPr>
          <a:xfrm>
            <a:off x="3878969" y="1470801"/>
            <a:ext cx="1266826" cy="1266826"/>
          </a:xfrm>
          <a:prstGeom prst="ellipse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1549158" y="2859782"/>
            <a:ext cx="1397783" cy="1368152"/>
          </a:xfrm>
          <a:prstGeom prst="rect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1614636" y="1470801"/>
            <a:ext cx="1266826" cy="1266826"/>
          </a:xfrm>
          <a:prstGeom prst="ellipse">
            <a:avLst/>
          </a:prstGeom>
          <a:solidFill>
            <a:schemeClr val="lt1">
              <a:alpha val="1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2" name="Google Shape;322;p18"/>
          <p:cNvSpPr txBox="1"/>
          <p:nvPr>
            <p:ph type="title"/>
          </p:nvPr>
        </p:nvSpPr>
        <p:spPr>
          <a:xfrm>
            <a:off x="1872149" y="267494"/>
            <a:ext cx="5284423" cy="568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Montserrat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Состав команды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3" name="Google Shape;323;p18" descr="A person with blonde hair&#10;&#10;Description automatically generated with low confidence"/>
          <p:cNvPicPr preferRelativeResize="0"/>
          <p:nvPr>
            <p:ph type="pic" idx="2"/>
          </p:nvPr>
        </p:nvPicPr>
        <p:blipFill rotWithShape="1">
          <a:blip r:embed="rId2"/>
          <a:srcRect t="12445" b="12444"/>
          <a:stretch>
            <a:fillRect/>
          </a:stretch>
        </p:blipFill>
        <p:spPr>
          <a:xfrm>
            <a:off x="1708150" y="1563688"/>
            <a:ext cx="1079500" cy="1081087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24" name="Google Shape;324;p18" descr="A person with his hand on his chin&#10;&#10;Description automatically generated with medium confidence"/>
          <p:cNvPicPr preferRelativeResize="0"/>
          <p:nvPr>
            <p:ph type="pic" idx="3"/>
          </p:nvPr>
        </p:nvPicPr>
        <p:blipFill rotWithShape="1">
          <a:blip r:embed="rId3"/>
          <a:srcRect/>
          <a:stretch>
            <a:fillRect/>
          </a:stretch>
        </p:blipFill>
        <p:spPr>
          <a:xfrm>
            <a:off x="3971925" y="1563688"/>
            <a:ext cx="1081088" cy="1081087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25" name="Google Shape;325;p18"/>
          <p:cNvPicPr preferRelativeResize="0"/>
          <p:nvPr>
            <p:ph type="pic" idx="4"/>
          </p:nvPr>
        </p:nvPicPr>
        <p:blipFill rotWithShape="1">
          <a:blip r:embed="rId4"/>
          <a:srcRect l="1912" r="1912"/>
          <a:stretch>
            <a:fillRect/>
          </a:stretch>
        </p:blipFill>
        <p:spPr>
          <a:xfrm>
            <a:off x="6237288" y="1563688"/>
            <a:ext cx="1079500" cy="1081087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6" name="Google Shape;326;p18"/>
          <p:cNvSpPr txBox="1"/>
          <p:nvPr>
            <p:ph type="body" idx="1"/>
          </p:nvPr>
        </p:nvSpPr>
        <p:spPr>
          <a:xfrm>
            <a:off x="1614346" y="2919042"/>
            <a:ext cx="1267407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6195" lvl="0" indent="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000"/>
              <a:buNone/>
            </a:pPr>
            <a:r>
              <a:rPr lang="ru-RU"/>
              <a:t>Лилия Низамова</a:t>
            </a:r>
            <a:endParaRPr lang="ru-RU"/>
          </a:p>
        </p:txBody>
      </p:sp>
      <p:sp>
        <p:nvSpPr>
          <p:cNvPr id="327" name="Google Shape;327;p18"/>
          <p:cNvSpPr txBox="1"/>
          <p:nvPr>
            <p:ph type="body" idx="7"/>
          </p:nvPr>
        </p:nvSpPr>
        <p:spPr>
          <a:xfrm>
            <a:off x="1614637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07645" lvl="0" indent="-17145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Data Analist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18"/>
          <p:cNvSpPr txBox="1"/>
          <p:nvPr>
            <p:ph type="body" idx="8"/>
          </p:nvPr>
        </p:nvSpPr>
        <p:spPr>
          <a:xfrm>
            <a:off x="3878584" y="2919042"/>
            <a:ext cx="1267597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36195" lvl="0" indent="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ct val="100000"/>
              <a:buNone/>
            </a:pPr>
            <a:r>
              <a:rPr lang="ru-RU" sz="800">
                <a:latin typeface="Montserrat"/>
                <a:ea typeface="Montserrat"/>
                <a:cs typeface="Montserrat"/>
                <a:sym typeface="Montserrat"/>
              </a:rPr>
              <a:t>Александр Кошмелев</a:t>
            </a:r>
            <a:endParaRPr lang="ru-RU" sz="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18"/>
          <p:cNvSpPr txBox="1"/>
          <p:nvPr>
            <p:ph type="body" idx="9"/>
          </p:nvPr>
        </p:nvSpPr>
        <p:spPr>
          <a:xfrm>
            <a:off x="6146650" y="2919042"/>
            <a:ext cx="1260130" cy="242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36195" lvl="0" indent="0" algn="ct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ct val="1000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Дмитрий Русаков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p18"/>
          <p:cNvSpPr txBox="1"/>
          <p:nvPr>
            <p:ph type="body" idx="15"/>
          </p:nvPr>
        </p:nvSpPr>
        <p:spPr>
          <a:xfrm>
            <a:off x="1614637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07645" lvl="0" indent="-17145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@NRLili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p18"/>
          <p:cNvSpPr txBox="1"/>
          <p:nvPr>
            <p:ph type="body" idx="16"/>
          </p:nvPr>
        </p:nvSpPr>
        <p:spPr>
          <a:xfrm>
            <a:off x="1614637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207645" lvl="0" indent="-17145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ct val="100000"/>
              <a:buFont typeface="Courier New" panose="02070309020205020404"/>
              <a:buChar char="o"/>
            </a:pPr>
            <a:r>
              <a:rPr lang="ru-RU" b="0" i="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+7-977-815-5457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2" name="Google Shape;332;p18"/>
          <p:cNvSpPr txBox="1"/>
          <p:nvPr>
            <p:ph type="body" idx="17"/>
          </p:nvPr>
        </p:nvSpPr>
        <p:spPr>
          <a:xfrm>
            <a:off x="3878970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07645" lvl="0" indent="-17145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ct val="100000"/>
              <a:buFont typeface="Courier New" panose="02070309020205020404"/>
              <a:buChar char="o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Full Stack Developer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p18"/>
          <p:cNvSpPr txBox="1"/>
          <p:nvPr>
            <p:ph type="body" idx="18"/>
          </p:nvPr>
        </p:nvSpPr>
        <p:spPr>
          <a:xfrm>
            <a:off x="3878970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207645" lvl="0" indent="-17145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ct val="100000"/>
              <a:buFont typeface="Courier New" panose="02070309020205020404"/>
              <a:buChar char="o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@alexkoshmelev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4" name="Google Shape;334;p18"/>
          <p:cNvSpPr txBox="1"/>
          <p:nvPr>
            <p:ph type="body" idx="19"/>
          </p:nvPr>
        </p:nvSpPr>
        <p:spPr>
          <a:xfrm>
            <a:off x="3878970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207645" lvl="0" indent="-17145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ct val="100000"/>
              <a:buFont typeface="Courier New" panose="02070309020205020404"/>
              <a:buChar char="o"/>
            </a:pPr>
            <a:r>
              <a:rPr lang="ru-RU" b="0" i="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+7-905-991-0099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p18"/>
          <p:cNvSpPr txBox="1"/>
          <p:nvPr>
            <p:ph type="body" idx="20"/>
          </p:nvPr>
        </p:nvSpPr>
        <p:spPr>
          <a:xfrm>
            <a:off x="6143303" y="3194520"/>
            <a:ext cx="1266825" cy="385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07645" lvl="0" indent="-17145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ct val="100000"/>
              <a:buFont typeface="Courier New" panose="02070309020205020404"/>
              <a:buChar char="o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Product Manager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" name="Google Shape;336;p18"/>
          <p:cNvSpPr txBox="1"/>
          <p:nvPr>
            <p:ph type="body" idx="21"/>
          </p:nvPr>
        </p:nvSpPr>
        <p:spPr>
          <a:xfrm>
            <a:off x="6143303" y="3613050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07645" lvl="0" indent="-17145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@dimitriy_r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" name="Google Shape;337;p18"/>
          <p:cNvSpPr txBox="1"/>
          <p:nvPr>
            <p:ph type="body" idx="22"/>
          </p:nvPr>
        </p:nvSpPr>
        <p:spPr>
          <a:xfrm>
            <a:off x="6143303" y="3904158"/>
            <a:ext cx="1266825" cy="254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07645" lvl="0" indent="-17145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100"/>
              <a:buFont typeface="Courier New" panose="02070309020205020404"/>
              <a:buChar char="o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+7-***-***-****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38" name="Google Shape;338;p18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339" name="Google Shape;339;p18"/>
            <p:cNvPicPr preferRelativeResize="0"/>
            <p:nvPr/>
          </p:nvPicPr>
          <p:blipFill rotWithShape="1">
            <a:blip r:embed="rId5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0" name="Google Shape;340;p18"/>
            <p:cNvPicPr preferRelativeResize="0"/>
            <p:nvPr/>
          </p:nvPicPr>
          <p:blipFill rotWithShape="1">
            <a:blip r:embed="rId6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41" name="Google Shape;341;p18"/>
          <p:cNvPicPr preferRelativeResize="0"/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18"/>
          <p:cNvSpPr/>
          <p:nvPr/>
        </p:nvSpPr>
        <p:spPr>
          <a:xfrm>
            <a:off x="559386" y="4736309"/>
            <a:ext cx="40748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0" i="0" u="none" strike="noStrike" cap="none">
                <a:solidFill>
                  <a:srgbClr val="E4EAE9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9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Montserrat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Предложенное решение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19"/>
          <p:cNvSpPr txBox="1"/>
          <p:nvPr>
            <p:ph type="body" idx="1"/>
          </p:nvPr>
        </p:nvSpPr>
        <p:spPr>
          <a:xfrm>
            <a:off x="578694" y="1277501"/>
            <a:ext cx="2880320" cy="647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Клиент-серверная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архитектура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9" name="Google Shape;349;p19"/>
          <p:cNvSpPr txBox="1"/>
          <p:nvPr>
            <p:ph type="body" idx="2"/>
          </p:nvPr>
        </p:nvSpPr>
        <p:spPr>
          <a:xfrm>
            <a:off x="578693" y="2141597"/>
            <a:ext cx="2985195" cy="1510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321945" lvl="0" indent="-28575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ct val="100000"/>
              <a:buFont typeface="Montserrat"/>
              <a:buChar char="-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Интерфейс ввода данных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  <a:p>
            <a:pPr marL="321945" lvl="0" indent="-28575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ct val="100000"/>
              <a:buFont typeface="Montserrat"/>
              <a:buChar char="-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Сервис обработки информации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  <a:p>
            <a:pPr marL="321945" lvl="0" indent="-28575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ct val="100000"/>
              <a:buFont typeface="Montserrat"/>
              <a:buChar char="-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База данных для хранения информации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50" name="Google Shape;350;p19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351" name="Google Shape;351;p19"/>
            <p:cNvPicPr preferRelativeResize="0"/>
            <p:nvPr/>
          </p:nvPicPr>
          <p:blipFill rotWithShape="1">
            <a:blip r:embed="rId1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2" name="Google Shape;352;p19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3" name="Google Shape;353;p1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19"/>
          <p:cNvSpPr/>
          <p:nvPr/>
        </p:nvSpPr>
        <p:spPr>
          <a:xfrm>
            <a:off x="559386" y="4736309"/>
            <a:ext cx="40588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E4EAE9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0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Montserrat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Архитектура решения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0" name="Google Shape;360;p20"/>
          <p:cNvSpPr txBox="1"/>
          <p:nvPr>
            <p:ph type="body" idx="1"/>
          </p:nvPr>
        </p:nvSpPr>
        <p:spPr>
          <a:xfrm>
            <a:off x="6012160" y="3651870"/>
            <a:ext cx="2297609" cy="726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База данных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1" name="Google Shape;361;p20"/>
          <p:cNvSpPr txBox="1"/>
          <p:nvPr>
            <p:ph type="body" idx="3"/>
          </p:nvPr>
        </p:nvSpPr>
        <p:spPr>
          <a:xfrm>
            <a:off x="2915816" y="3579862"/>
            <a:ext cx="2297609" cy="726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Сервис анализа смет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62" name="Google Shape;362;p20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363" name="Google Shape;363;p20"/>
            <p:cNvPicPr preferRelativeResize="0"/>
            <p:nvPr/>
          </p:nvPicPr>
          <p:blipFill rotWithShape="1">
            <a:blip r:embed="rId1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4" name="Google Shape;364;p20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65" name="Google Shape;365;p2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0"/>
          <p:cNvSpPr txBox="1"/>
          <p:nvPr/>
        </p:nvSpPr>
        <p:spPr>
          <a:xfrm>
            <a:off x="4427984" y="1627561"/>
            <a:ext cx="2297609" cy="726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 panose="020B0604020202020204"/>
              <a:buNone/>
            </a:pPr>
            <a:r>
              <a:rPr lang="ru-RU" sz="1600">
                <a:solidFill>
                  <a:srgbClr val="E4EAE9"/>
                </a:solidFill>
                <a:latin typeface="Montserrat"/>
                <a:ea typeface="Montserrat"/>
                <a:cs typeface="Montserrat"/>
                <a:sym typeface="Montserrat"/>
              </a:rPr>
              <a:t>Сервис загрузки справочников</a:t>
            </a:r>
            <a:endParaRPr lang="ru-RU" sz="1600">
              <a:solidFill>
                <a:srgbClr val="E4EAE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7" name="Google Shape;367;p20"/>
          <p:cNvSpPr txBox="1"/>
          <p:nvPr/>
        </p:nvSpPr>
        <p:spPr>
          <a:xfrm>
            <a:off x="1104468" y="1635646"/>
            <a:ext cx="2936987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 panose="020B0604020202020204"/>
              <a:buNone/>
            </a:pPr>
            <a:r>
              <a:rPr lang="ru-RU" sz="1600">
                <a:solidFill>
                  <a:srgbClr val="E4EAE9"/>
                </a:solidFill>
                <a:latin typeface="Montserrat"/>
                <a:ea typeface="Montserrat"/>
                <a:cs typeface="Montserrat"/>
                <a:sym typeface="Montserrat"/>
              </a:rPr>
              <a:t>Пользовательский интерфейс</a:t>
            </a:r>
            <a:endParaRPr lang="ru-RU" sz="1600">
              <a:solidFill>
                <a:srgbClr val="E4EAE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p20"/>
          <p:cNvSpPr/>
          <p:nvPr/>
        </p:nvSpPr>
        <p:spPr>
          <a:xfrm>
            <a:off x="559386" y="4736309"/>
            <a:ext cx="4203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E4EAE9"/>
                </a:solidFill>
                <a:latin typeface="Montserrat"/>
                <a:ea typeface="Montserrat"/>
                <a:cs typeface="Montserrat"/>
                <a:sym typeface="Montserrat"/>
              </a:rPr>
              <a:t>04.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1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Montserrat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Алгоритм работы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4" name="Google Shape;374;p21"/>
          <p:cNvSpPr txBox="1"/>
          <p:nvPr>
            <p:ph type="body" idx="1"/>
          </p:nvPr>
        </p:nvSpPr>
        <p:spPr>
          <a:xfrm>
            <a:off x="1405148" y="1104100"/>
            <a:ext cx="28302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Загрузка</a:t>
            </a: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 сметы с указанием листа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5" name="Google Shape;375;p21"/>
          <p:cNvSpPr txBox="1"/>
          <p:nvPr>
            <p:ph type="body" idx="2"/>
          </p:nvPr>
        </p:nvSpPr>
        <p:spPr>
          <a:xfrm>
            <a:off x="1405150" y="1716125"/>
            <a:ext cx="29877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018"/>
              <a:buNone/>
            </a:pPr>
            <a:r>
              <a:rPr lang="ru-RU" sz="1400">
                <a:latin typeface="Montserrat"/>
                <a:ea typeface="Montserrat"/>
                <a:cs typeface="Montserrat"/>
                <a:sym typeface="Montserrat"/>
              </a:rPr>
              <a:t>адрес распознается из сметы автоматически или задается вручную</a:t>
            </a:r>
            <a:endParaRPr sz="1400"/>
          </a:p>
        </p:txBody>
      </p:sp>
      <p:sp>
        <p:nvSpPr>
          <p:cNvPr id="376" name="Google Shape;376;p21"/>
          <p:cNvSpPr txBox="1"/>
          <p:nvPr>
            <p:ph type="body" idx="3"/>
          </p:nvPr>
        </p:nvSpPr>
        <p:spPr>
          <a:xfrm>
            <a:off x="1390700" y="2497215"/>
            <a:ext cx="22539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СН и ТСН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" name="Google Shape;377;p21"/>
          <p:cNvSpPr txBox="1"/>
          <p:nvPr>
            <p:ph type="body" idx="4"/>
          </p:nvPr>
        </p:nvSpPr>
        <p:spPr>
          <a:xfrm>
            <a:off x="1390655" y="2904200"/>
            <a:ext cx="31026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120"/>
              <a:buNone/>
            </a:pPr>
            <a:r>
              <a:rPr lang="ru-RU" sz="1420">
                <a:latin typeface="Montserrat"/>
                <a:ea typeface="Montserrat"/>
                <a:cs typeface="Montserrat"/>
                <a:sym typeface="Montserrat"/>
              </a:rPr>
              <a:t>сопоставление данных в смете и внутреннем справочнике ТСН, СН</a:t>
            </a:r>
            <a:endParaRPr sz="1420"/>
          </a:p>
        </p:txBody>
      </p:sp>
      <p:sp>
        <p:nvSpPr>
          <p:cNvPr id="378" name="Google Shape;378;p21"/>
          <p:cNvSpPr txBox="1"/>
          <p:nvPr>
            <p:ph type="body" idx="5"/>
          </p:nvPr>
        </p:nvSpPr>
        <p:spPr>
          <a:xfrm>
            <a:off x="1390638" y="3681486"/>
            <a:ext cx="2254027" cy="30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СПГЗ и КПГЗ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9" name="Google Shape;379;p21"/>
          <p:cNvSpPr txBox="1"/>
          <p:nvPr>
            <p:ph type="body" idx="6"/>
          </p:nvPr>
        </p:nvSpPr>
        <p:spPr>
          <a:xfrm>
            <a:off x="1390654" y="4092300"/>
            <a:ext cx="30666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120"/>
              <a:buNone/>
            </a:pPr>
            <a:r>
              <a:rPr lang="ru-RU" sz="1420">
                <a:latin typeface="Montserrat"/>
                <a:ea typeface="Montserrat"/>
                <a:cs typeface="Montserrat"/>
                <a:sym typeface="Montserrat"/>
              </a:rPr>
              <a:t>выполняет сопоставление работ в смете и позиций СПГЗ и КПГЗ</a:t>
            </a:r>
            <a:endParaRPr sz="1420"/>
          </a:p>
        </p:txBody>
      </p:sp>
      <p:sp>
        <p:nvSpPr>
          <p:cNvPr id="380" name="Google Shape;380;p21"/>
          <p:cNvSpPr txBox="1"/>
          <p:nvPr>
            <p:ph type="body" idx="7"/>
          </p:nvPr>
        </p:nvSpPr>
        <p:spPr>
          <a:xfrm>
            <a:off x="5378606" y="1290414"/>
            <a:ext cx="2239500" cy="3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Результат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1" name="Google Shape;381;p21"/>
          <p:cNvSpPr txBox="1"/>
          <p:nvPr>
            <p:ph type="body" idx="8"/>
          </p:nvPr>
        </p:nvSpPr>
        <p:spPr>
          <a:xfrm>
            <a:off x="5378608" y="1716123"/>
            <a:ext cx="22395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</a:pPr>
            <a:r>
              <a:rPr lang="ru-RU" sz="1400">
                <a:latin typeface="Montserrat"/>
                <a:ea typeface="Montserrat"/>
                <a:cs typeface="Montserrat"/>
                <a:sym typeface="Montserrat"/>
              </a:rPr>
              <a:t>Вывод результата в формате excel</a:t>
            </a:r>
            <a:endParaRPr sz="1400"/>
          </a:p>
        </p:txBody>
      </p:sp>
      <p:sp>
        <p:nvSpPr>
          <p:cNvPr id="382" name="Google Shape;382;p21"/>
          <p:cNvSpPr txBox="1"/>
          <p:nvPr>
            <p:ph type="body" idx="9"/>
          </p:nvPr>
        </p:nvSpPr>
        <p:spPr>
          <a:xfrm>
            <a:off x="5364088" y="2493402"/>
            <a:ext cx="22539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База данных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p21"/>
          <p:cNvSpPr txBox="1"/>
          <p:nvPr>
            <p:ph type="body" idx="13"/>
          </p:nvPr>
        </p:nvSpPr>
        <p:spPr>
          <a:xfrm>
            <a:off x="5364105" y="2904200"/>
            <a:ext cx="3271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</a:pPr>
            <a:r>
              <a:rPr lang="ru-RU" sz="1400">
                <a:latin typeface="Montserrat"/>
                <a:ea typeface="Montserrat"/>
                <a:cs typeface="Montserrat"/>
                <a:sym typeface="Montserrat"/>
              </a:rPr>
              <a:t>Хранение и редактирование справочников и смет.</a:t>
            </a:r>
            <a:endParaRPr sz="1400"/>
          </a:p>
        </p:txBody>
      </p:sp>
      <p:sp>
        <p:nvSpPr>
          <p:cNvPr id="384" name="Google Shape;384;p21"/>
          <p:cNvSpPr txBox="1"/>
          <p:nvPr>
            <p:ph type="body" idx="14"/>
          </p:nvPr>
        </p:nvSpPr>
        <p:spPr>
          <a:xfrm>
            <a:off x="5364088" y="3681486"/>
            <a:ext cx="22539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Уведомления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5" name="Google Shape;385;p21"/>
          <p:cNvSpPr txBox="1"/>
          <p:nvPr>
            <p:ph type="body" idx="15"/>
          </p:nvPr>
        </p:nvSpPr>
        <p:spPr>
          <a:xfrm>
            <a:off x="5364100" y="4092275"/>
            <a:ext cx="30666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120"/>
              <a:buNone/>
            </a:pPr>
            <a:r>
              <a:rPr lang="ru-RU" sz="1420">
                <a:latin typeface="Montserrat"/>
                <a:ea typeface="Montserrat"/>
                <a:cs typeface="Montserrat"/>
                <a:sym typeface="Montserrat"/>
              </a:rPr>
              <a:t>Информирование о завершении анализа смет</a:t>
            </a:r>
            <a:endParaRPr sz="1420"/>
          </a:p>
        </p:txBody>
      </p:sp>
      <p:grpSp>
        <p:nvGrpSpPr>
          <p:cNvPr id="386" name="Google Shape;386;p21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387" name="Google Shape;387;p21"/>
            <p:cNvPicPr preferRelativeResize="0"/>
            <p:nvPr/>
          </p:nvPicPr>
          <p:blipFill rotWithShape="1">
            <a:blip r:embed="rId1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8" name="Google Shape;388;p21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89" name="Google Shape;389;p2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1"/>
          <p:cNvSpPr/>
          <p:nvPr/>
        </p:nvSpPr>
        <p:spPr>
          <a:xfrm>
            <a:off x="559386" y="4736309"/>
            <a:ext cx="40588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E4EAE9"/>
                </a:solidFill>
                <a:latin typeface="Montserrat"/>
                <a:ea typeface="Montserrat"/>
                <a:cs typeface="Montserrat"/>
                <a:sym typeface="Montserrat"/>
              </a:rPr>
              <a:t>05.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5"/>
          <p:cNvSpPr txBox="1"/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Montserrat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Видео работы сервиса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Замещающий текст 2"/>
          <p:cNvSpPr/>
          <p:nvPr>
            <p:ph type="body" idx="1"/>
          </p:nvPr>
        </p:nvSpPr>
        <p:spPr/>
        <p:txBody>
          <a:bodyPr>
            <a:normAutofit fontScale="90000"/>
          </a:bodyPr>
          <a:p>
            <a:r>
              <a:rPr lang="ru-RU" altLang="en-US">
                <a:solidFill>
                  <a:schemeClr val="bg1"/>
                </a:solidFill>
              </a:rPr>
              <a:t>1- Открываем смету</a:t>
            </a:r>
            <a:endParaRPr lang="ru-RU" altLang="en-US">
              <a:solidFill>
                <a:schemeClr val="bg1"/>
              </a:solidFill>
            </a:endParaRPr>
          </a:p>
          <a:p>
            <a:r>
              <a:rPr lang="ru-RU" altLang="en-US">
                <a:solidFill>
                  <a:schemeClr val="bg1"/>
                </a:solidFill>
              </a:rPr>
              <a:t>2- Очищаем ее</a:t>
            </a:r>
            <a:endParaRPr lang="ru-RU" altLang="en-US">
              <a:solidFill>
                <a:schemeClr val="bg1"/>
              </a:solidFill>
            </a:endParaRPr>
          </a:p>
          <a:p>
            <a:r>
              <a:rPr lang="ru-RU" altLang="en-US">
                <a:solidFill>
                  <a:schemeClr val="bg1"/>
                </a:solidFill>
              </a:rPr>
              <a:t>3- Загрузим единый справочник СН и ТСН</a:t>
            </a:r>
            <a:endParaRPr lang="ru-RU" altLang="en-US">
              <a:solidFill>
                <a:schemeClr val="bg1"/>
              </a:solidFill>
            </a:endParaRPr>
          </a:p>
          <a:p>
            <a:r>
              <a:rPr lang="ru-RU" altLang="en-US">
                <a:solidFill>
                  <a:schemeClr val="bg1"/>
                </a:solidFill>
              </a:rPr>
              <a:t>4 - Создаем 5й справочник исключений</a:t>
            </a:r>
            <a:endParaRPr lang="ru-RU" altLang="en-US">
              <a:solidFill>
                <a:schemeClr val="bg1"/>
              </a:solidFill>
            </a:endParaRPr>
          </a:p>
          <a:p>
            <a:r>
              <a:rPr lang="ru-RU" altLang="en-US">
                <a:solidFill>
                  <a:schemeClr val="bg1"/>
                </a:solidFill>
              </a:rPr>
              <a:t>5- Выделяем ключевые работы</a:t>
            </a:r>
            <a:endParaRPr lang="ru-RU" altLang="en-US">
              <a:solidFill>
                <a:schemeClr val="bg1"/>
              </a:solidFill>
            </a:endParaRPr>
          </a:p>
          <a:p>
            <a:r>
              <a:rPr lang="ru-RU" altLang="en-US">
                <a:solidFill>
                  <a:schemeClr val="bg1"/>
                </a:solidFill>
              </a:rPr>
              <a:t>6- Интегрируем со справочниками КПГЗ и СПГЗ</a:t>
            </a:r>
            <a:endParaRPr lang="ru-RU" altLang="en-US">
              <a:solidFill>
                <a:schemeClr val="bg1"/>
              </a:solidFill>
            </a:endParaRPr>
          </a:p>
          <a:p>
            <a:r>
              <a:rPr lang="ru-RU" altLang="en-US">
                <a:solidFill>
                  <a:schemeClr val="bg1"/>
                </a:solidFill>
              </a:rPr>
              <a:t>7- Результат за одну минуту работы сервиса</a:t>
            </a:r>
            <a:endParaRPr lang="ru-RU" altLang="en-US">
              <a:solidFill>
                <a:schemeClr val="bg1"/>
              </a:solidFill>
            </a:endParaRPr>
          </a:p>
        </p:txBody>
      </p:sp>
      <p:grpSp>
        <p:nvGrpSpPr>
          <p:cNvPr id="437" name="Google Shape;437;p25"/>
          <p:cNvGrpSpPr/>
          <p:nvPr/>
        </p:nvGrpSpPr>
        <p:grpSpPr>
          <a:xfrm>
            <a:off x="276201" y="199588"/>
            <a:ext cx="1338403" cy="318036"/>
            <a:chOff x="5926010" y="120514"/>
            <a:chExt cx="1494420" cy="333511"/>
          </a:xfrm>
        </p:grpSpPr>
        <p:pic>
          <p:nvPicPr>
            <p:cNvPr id="438" name="Google Shape;438;p25"/>
            <p:cNvPicPr preferRelativeResize="0"/>
            <p:nvPr/>
          </p:nvPicPr>
          <p:blipFill rotWithShape="1">
            <a:blip r:embed="rId1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9" name="Google Shape;439;p25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40" name="Google Shape;440;p2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bandicam 2022-11-16 14-19-11-942">
            <a:hlinkClick r:id="" action="ppaction://media"/>
          </p:cNvPr>
          <p:cNvPicPr>
            <a:picLocks noChangeAspect="1"/>
          </p:cNvPicPr>
          <p:nvPr>
            <p:ph type="pic" idx="3"/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318000" y="2099945"/>
            <a:ext cx="4141470" cy="22294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2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Montserrat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Сложности решения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6" name="Google Shape;396;p22"/>
          <p:cNvSpPr txBox="1"/>
          <p:nvPr>
            <p:ph type="body" idx="1"/>
          </p:nvPr>
        </p:nvSpPr>
        <p:spPr>
          <a:xfrm>
            <a:off x="746760" y="3631565"/>
            <a:ext cx="2171700" cy="1040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Не соответствие наименования работ в справочниках и сметах. Могут не иметь какого-либо кода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22"/>
          <p:cNvSpPr txBox="1"/>
          <p:nvPr>
            <p:ph type="body" idx="2"/>
          </p:nvPr>
        </p:nvSpPr>
        <p:spPr>
          <a:xfrm>
            <a:off x="3576955" y="3631565"/>
            <a:ext cx="2190750" cy="1040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6195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Использовать готовые справочники / сервисы в интернете - это ручной труд контрольных органов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8" name="Google Shape;398;p22"/>
          <p:cNvSpPr txBox="1"/>
          <p:nvPr>
            <p:ph type="body" idx="3"/>
          </p:nvPr>
        </p:nvSpPr>
        <p:spPr>
          <a:xfrm>
            <a:off x="6426054" y="3631672"/>
            <a:ext cx="1800225" cy="1040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2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Автоматизация с использованием алгоритмов </a:t>
            </a: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Python</a:t>
            </a:r>
            <a:endParaRPr lang="en-US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99" name="Google Shape;399;p22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400" name="Google Shape;400;p22"/>
            <p:cNvPicPr preferRelativeResize="0"/>
            <p:nvPr/>
          </p:nvPicPr>
          <p:blipFill rotWithShape="1">
            <a:blip r:embed="rId1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1" name="Google Shape;401;p22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02" name="Google Shape;402;p2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22"/>
          <p:cNvSpPr/>
          <p:nvPr/>
        </p:nvSpPr>
        <p:spPr>
          <a:xfrm>
            <a:off x="559386" y="4736309"/>
            <a:ext cx="41229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E4EAE9"/>
                </a:solidFill>
                <a:latin typeface="Montserrat"/>
                <a:ea typeface="Montserrat"/>
                <a:cs typeface="Montserrat"/>
                <a:sym typeface="Montserrat"/>
              </a:rPr>
              <a:t>06.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3"/>
          <p:cNvSpPr txBox="1"/>
          <p:nvPr>
            <p:ph type="title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Montserrat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Развитие решения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9" name="Google Shape;409;p23"/>
          <p:cNvSpPr txBox="1"/>
          <p:nvPr>
            <p:ph type="body" idx="1"/>
          </p:nvPr>
        </p:nvSpPr>
        <p:spPr>
          <a:xfrm>
            <a:off x="4067944" y="1310546"/>
            <a:ext cx="2054225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Веб версия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0" name="Google Shape;410;p23"/>
          <p:cNvSpPr txBox="1"/>
          <p:nvPr>
            <p:ph type="body" idx="2"/>
          </p:nvPr>
        </p:nvSpPr>
        <p:spPr>
          <a:xfrm>
            <a:off x="3246276" y="3844925"/>
            <a:ext cx="2443800" cy="1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</a:pPr>
            <a:r>
              <a:rPr lang="ru-RU" sz="1400">
                <a:latin typeface="Montserrat"/>
                <a:ea typeface="Montserrat"/>
                <a:cs typeface="Montserrat"/>
                <a:sym typeface="Montserrat"/>
              </a:rPr>
              <a:t>Для удобства проведения анализа смет на местах проведения работ</a:t>
            </a:r>
            <a:endParaRPr sz="1400"/>
          </a:p>
        </p:txBody>
      </p:sp>
      <p:sp>
        <p:nvSpPr>
          <p:cNvPr id="411" name="Google Shape;411;p23"/>
          <p:cNvSpPr txBox="1"/>
          <p:nvPr>
            <p:ph type="body" idx="3"/>
          </p:nvPr>
        </p:nvSpPr>
        <p:spPr>
          <a:xfrm>
            <a:off x="3635896" y="3494095"/>
            <a:ext cx="2054225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36195" lvl="0" indent="0" algn="r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ct val="1000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Мобильная версия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2" name="Google Shape;412;p23"/>
          <p:cNvSpPr txBox="1"/>
          <p:nvPr>
            <p:ph type="body" idx="4"/>
          </p:nvPr>
        </p:nvSpPr>
        <p:spPr>
          <a:xfrm>
            <a:off x="4089777" y="1759975"/>
            <a:ext cx="24888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None/>
            </a:pPr>
            <a:r>
              <a:rPr lang="ru-RU" sz="1400">
                <a:latin typeface="Montserrat"/>
                <a:ea typeface="Montserrat"/>
                <a:cs typeface="Montserrat"/>
                <a:sym typeface="Montserrat"/>
              </a:rPr>
              <a:t>Внедрение глубокого анализа для выявления потенциально слабых мест в сметах</a:t>
            </a:r>
            <a:endParaRPr sz="1400"/>
          </a:p>
        </p:txBody>
      </p:sp>
      <p:grpSp>
        <p:nvGrpSpPr>
          <p:cNvPr id="413" name="Google Shape;413;p23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414" name="Google Shape;414;p23"/>
            <p:cNvPicPr preferRelativeResize="0"/>
            <p:nvPr/>
          </p:nvPicPr>
          <p:blipFill rotWithShape="1">
            <a:blip r:embed="rId1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5" name="Google Shape;415;p23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16" name="Google Shape;416;p2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3"/>
          <p:cNvSpPr/>
          <p:nvPr/>
        </p:nvSpPr>
        <p:spPr>
          <a:xfrm>
            <a:off x="559386" y="4736309"/>
            <a:ext cx="41069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E4EAE9"/>
                </a:solidFill>
                <a:latin typeface="Montserrat"/>
                <a:ea typeface="Montserrat"/>
                <a:cs typeface="Montserrat"/>
                <a:sym typeface="Montserrat"/>
              </a:rPr>
              <a:t>07.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4"/>
          <p:cNvSpPr txBox="1"/>
          <p:nvPr>
            <p:ph type="title" idx="4294967295"/>
          </p:nvPr>
        </p:nvSpPr>
        <p:spPr>
          <a:xfrm>
            <a:off x="1907704" y="274639"/>
            <a:ext cx="5184576" cy="784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2800"/>
              <a:buFont typeface="Montserrat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Интеграция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3" name="Google Shape;423;p24"/>
          <p:cNvSpPr txBox="1"/>
          <p:nvPr>
            <p:ph type="body" idx="4294967295"/>
          </p:nvPr>
        </p:nvSpPr>
        <p:spPr>
          <a:xfrm>
            <a:off x="578693" y="1253996"/>
            <a:ext cx="2880320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" lvl="0" indent="0" algn="l" rtl="0">
              <a:spcBef>
                <a:spcPts val="0"/>
              </a:spcBef>
              <a:spcAft>
                <a:spcPts val="0"/>
              </a:spcAft>
              <a:buClr>
                <a:srgbClr val="FD0C50"/>
              </a:buClr>
              <a:buSzPts val="1600"/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Портал Госуслуги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p24"/>
          <p:cNvSpPr txBox="1"/>
          <p:nvPr>
            <p:ph type="body" idx="4294967295"/>
          </p:nvPr>
        </p:nvSpPr>
        <p:spPr>
          <a:xfrm>
            <a:off x="578692" y="1798432"/>
            <a:ext cx="2880321" cy="264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21945" lvl="0" indent="-28575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 panose="020B0604020202020204"/>
              <a:buChar char="•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Составление смет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  <a:p>
            <a:pPr marL="321945" lvl="0" indent="-28575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 panose="020B0604020202020204"/>
              <a:buChar char="•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Анализ смет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  <a:p>
            <a:pPr marL="321945" lvl="0" indent="-28575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 panose="020B0604020202020204"/>
              <a:buChar char="•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Утверждение смет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  <a:p>
            <a:pPr marL="321945" lvl="0" indent="-28575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 panose="020B0604020202020204"/>
              <a:buChar char="•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Согласование смет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  <a:p>
            <a:pPr marL="321945" lvl="0" indent="-28575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 panose="020B0604020202020204"/>
              <a:buChar char="•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Государственная экспертиза</a:t>
            </a:r>
            <a:endParaRPr lang="ru-RU">
              <a:latin typeface="Montserrat"/>
              <a:ea typeface="Montserrat"/>
              <a:cs typeface="Montserrat"/>
              <a:sym typeface="Montserrat"/>
            </a:endParaRPr>
          </a:p>
          <a:p>
            <a:pPr marL="321945" lvl="0" indent="-184150" algn="l" rtl="0">
              <a:spcBef>
                <a:spcPts val="0"/>
              </a:spcBef>
              <a:spcAft>
                <a:spcPts val="0"/>
              </a:spcAft>
              <a:buClr>
                <a:srgbClr val="E4EAE9"/>
              </a:buClr>
              <a:buSzPts val="1600"/>
              <a:buFont typeface="Arial" panose="020B0604020202020204"/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5" name="Google Shape;425;p24" descr="Graphical user interface, diagram&#10;&#10;Description automatically generated"/>
          <p:cNvPicPr preferRelativeResize="0"/>
          <p:nvPr>
            <p:ph type="pic" idx="2"/>
          </p:nvPr>
        </p:nvPicPr>
        <p:blipFill rotWithShape="1">
          <a:blip r:embed="rId1"/>
          <a:srcRect t="22038" b="22038"/>
          <a:stretch>
            <a:fillRect/>
          </a:stretch>
        </p:blipFill>
        <p:spPr>
          <a:xfrm>
            <a:off x="4318215" y="2056563"/>
            <a:ext cx="4141784" cy="231618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6" name="Google Shape;426;p24"/>
          <p:cNvGrpSpPr/>
          <p:nvPr/>
        </p:nvGrpSpPr>
        <p:grpSpPr>
          <a:xfrm>
            <a:off x="276227" y="199589"/>
            <a:ext cx="1338409" cy="318038"/>
            <a:chOff x="5926010" y="120514"/>
            <a:chExt cx="1494420" cy="333511"/>
          </a:xfrm>
        </p:grpSpPr>
        <p:pic>
          <p:nvPicPr>
            <p:cNvPr id="427" name="Google Shape;427;p24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6628342" y="177725"/>
              <a:ext cx="792088" cy="2190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8" name="Google Shape;428;p24"/>
            <p:cNvPicPr preferRelativeResize="0"/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5926010" y="120514"/>
              <a:ext cx="667021" cy="33351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29" name="Google Shape;429;p24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308304" y="254146"/>
            <a:ext cx="1663952" cy="219923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24"/>
          <p:cNvSpPr/>
          <p:nvPr/>
        </p:nvSpPr>
        <p:spPr>
          <a:xfrm>
            <a:off x="559386" y="4736309"/>
            <a:ext cx="41710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E4EAE9"/>
                </a:solidFill>
                <a:latin typeface="Montserrat"/>
                <a:ea typeface="Montserrat"/>
                <a:cs typeface="Montserrat"/>
                <a:sym typeface="Montserrat"/>
              </a:rPr>
              <a:t>08.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ICONSTATE" val="1"/>
</p:tagLst>
</file>

<file path=ppt/theme/theme1.xml><?xml version="1.0" encoding="utf-8"?>
<a:theme xmlns:a="http://schemas.openxmlformats.org/drawingml/2006/main" name="Шаблон.минимализм.геометрический">
  <a:themeElements>
    <a:clrScheme name="Другая 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17171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1755</Words>
  <Application>WPS Presentation</Application>
  <PresentationFormat/>
  <Paragraphs>132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SimSun</vt:lpstr>
      <vt:lpstr>Wingdings</vt:lpstr>
      <vt:lpstr>Arial</vt:lpstr>
      <vt:lpstr>Courier New</vt:lpstr>
      <vt:lpstr>Calibri</vt:lpstr>
      <vt:lpstr>Montserrat</vt:lpstr>
      <vt:lpstr>Roboto</vt:lpstr>
      <vt:lpstr>Microsoft YaHei</vt:lpstr>
      <vt:lpstr/>
      <vt:lpstr>Arial Unicode MS</vt:lpstr>
      <vt:lpstr>Segoe Print</vt:lpstr>
      <vt:lpstr>Шаблон.минимализм.геометрический</vt:lpstr>
      <vt:lpstr>PowerPoint 演示文稿</vt:lpstr>
      <vt:lpstr>Состав команды</vt:lpstr>
      <vt:lpstr>Предложенное решение</vt:lpstr>
      <vt:lpstr>Архитектура решения</vt:lpstr>
      <vt:lpstr>Алгоритм работы</vt:lpstr>
      <vt:lpstr>Видео работы сервиса</vt:lpstr>
      <vt:lpstr>Сложности решения</vt:lpstr>
      <vt:lpstr>Развитие решения</vt:lpstr>
      <vt:lpstr>Интеграция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nikit</cp:lastModifiedBy>
  <cp:revision>4</cp:revision>
  <dcterms:created xsi:type="dcterms:W3CDTF">2022-11-16T11:10:00Z</dcterms:created>
  <dcterms:modified xsi:type="dcterms:W3CDTF">2022-11-17T09:24:11Z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1049-11.2.0.9107</vt:lpwstr>
  </property>
</Properties>
</file>